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handoutMasterIdLst>
    <p:handoutMasterId r:id="rId27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6" r:id="rId9"/>
    <p:sldId id="263" r:id="rId10"/>
    <p:sldId id="264" r:id="rId11"/>
    <p:sldId id="265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9" r:id="rId24"/>
    <p:sldId id="278" r:id="rId2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55555"/>
    <a:srgbClr val="003668"/>
    <a:srgbClr val="D8D8D8"/>
    <a:srgbClr val="A6A6A6"/>
    <a:srgbClr val="FF5B5B"/>
    <a:srgbClr val="FF9F9F"/>
    <a:srgbClr val="E6002D"/>
    <a:srgbClr val="E8E8E8"/>
    <a:srgbClr val="F0F1EC"/>
    <a:srgbClr val="F0F0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　</c:v>
                </c:pt>
              </c:strCache>
            </c:strRef>
          </c:tx>
          <c:spPr>
            <a:ln>
              <a:solidFill>
                <a:srgbClr val="003668"/>
              </a:solidFill>
            </a:ln>
          </c:spPr>
          <c:dPt>
            <c:idx val="0"/>
            <c:bubble3D val="0"/>
            <c:spPr>
              <a:solidFill>
                <a:srgbClr val="003668"/>
              </a:solidFill>
              <a:ln w="19050">
                <a:solidFill>
                  <a:srgbClr val="003668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5248-4FB2-A38B-EA73264192DB}"/>
              </c:ext>
            </c:extLst>
          </c:dPt>
          <c:dPt>
            <c:idx val="1"/>
            <c:bubble3D val="0"/>
            <c:spPr>
              <a:solidFill>
                <a:schemeClr val="bg1"/>
              </a:solidFill>
              <a:ln w="12700">
                <a:solidFill>
                  <a:srgbClr val="003668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5248-4FB2-A38B-EA73264192DB}"/>
              </c:ext>
            </c:extLst>
          </c:dPt>
          <c:cat>
            <c:strRef>
              <c:f>Sheet1!$A$2:$A$3</c:f>
              <c:strCache>
                <c:ptCount val="2"/>
                <c:pt idx="0">
                  <c:v>남자</c:v>
                </c:pt>
                <c:pt idx="1">
                  <c:v>여자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66.099999999999994</c:v>
                </c:pt>
                <c:pt idx="1">
                  <c:v>33.9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5248-4FB2-A38B-EA73264192D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0.52681</cdr:x>
      <cdr:y>0.5</cdr:y>
    </cdr:from>
    <cdr:to>
      <cdr:x>0.74125</cdr:x>
      <cdr:y>0.62073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2246313" y="1421340"/>
          <a:ext cx="914400" cy="343209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en-US" altLang="ko-KR" sz="16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rPr>
            <a:t>66.1</a:t>
          </a:r>
          <a:endParaRPr lang="ko-KR" altLang="en-US" sz="1600" dirty="0">
            <a:solidFill>
              <a:schemeClr val="bg1"/>
            </a:solidFill>
            <a:latin typeface="나눔스퀘어" panose="020B0600000101010101" pitchFamily="50" charset="-127"/>
            <a:ea typeface="나눔스퀘어" panose="020B0600000101010101" pitchFamily="50" charset="-127"/>
          </a:endParaRPr>
        </a:p>
      </cdr:txBody>
    </cdr: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42C87040-42BA-5452-150F-5CBA7B5259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927838A-C120-AF90-6C1B-F5163C09579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091705-431A-46CC-B603-CA6BFB7E67FF}" type="datetimeFigureOut">
              <a:rPr lang="ko-KR" altLang="en-US" smtClean="0"/>
              <a:t>2023-07-21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E539808-31AC-1D9A-EB07-6F8C846928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7732489-F073-5BC2-4488-AD4B3F26DDE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A38027-F463-4178-91DD-C76BEB148F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664027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A56F12-2D9F-4941-AC98-874AE2B21C77}" type="datetimeFigureOut">
              <a:rPr lang="ko-KR" altLang="en-US" smtClean="0"/>
              <a:t>2023-07-21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123411-00EA-4DC7-9A7F-35E4DF01B0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389638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단기예보 - 기상청 날씨누리">
            <a:extLst>
              <a:ext uri="{FF2B5EF4-FFF2-40B4-BE49-F238E27FC236}">
                <a16:creationId xmlns:a16="http://schemas.microsoft.com/office/drawing/2014/main" id="{B76C7618-61C4-4B3E-7C69-73766440296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4041" y="2052638"/>
            <a:ext cx="4323918" cy="1688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BB7E2CE-EAB8-A300-4184-CEA285D90F6B}"/>
              </a:ext>
            </a:extLst>
          </p:cNvPr>
          <p:cNvSpPr txBox="1"/>
          <p:nvPr userDrawn="1"/>
        </p:nvSpPr>
        <p:spPr>
          <a:xfrm>
            <a:off x="4174719" y="3978326"/>
            <a:ext cx="38425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cs typeface="Roboto" panose="02000000000000000000" pitchFamily="2" charset="0"/>
              </a:rPr>
              <a:t>2023 WEBSITE RENEWAL PROJECT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FA83CA-64A0-372D-ED05-3C63A5AF11DE}"/>
              </a:ext>
            </a:extLst>
          </p:cNvPr>
          <p:cNvSpPr txBox="1"/>
          <p:nvPr userDrawn="1"/>
        </p:nvSpPr>
        <p:spPr>
          <a:xfrm>
            <a:off x="5649362" y="5043807"/>
            <a:ext cx="8932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Roboto" panose="02000000000000000000" pitchFamily="2" charset="0"/>
                <a:cs typeface="Roboto" panose="02000000000000000000" pitchFamily="2" charset="0"/>
              </a:rPr>
              <a:t>김소은</a:t>
            </a:r>
          </a:p>
        </p:txBody>
      </p:sp>
      <p:grpSp>
        <p:nvGrpSpPr>
          <p:cNvPr id="1057" name="그룹 1056">
            <a:extLst>
              <a:ext uri="{FF2B5EF4-FFF2-40B4-BE49-F238E27FC236}">
                <a16:creationId xmlns:a16="http://schemas.microsoft.com/office/drawing/2014/main" id="{0128FF2E-0CD6-8437-F4F1-8D5DEE1E8FF7}"/>
              </a:ext>
            </a:extLst>
          </p:cNvPr>
          <p:cNvGrpSpPr/>
          <p:nvPr userDrawn="1"/>
        </p:nvGrpSpPr>
        <p:grpSpPr>
          <a:xfrm>
            <a:off x="169291" y="132169"/>
            <a:ext cx="11853418" cy="6593662"/>
            <a:chOff x="169289" y="128172"/>
            <a:chExt cx="11853418" cy="6593662"/>
          </a:xfrm>
        </p:grpSpPr>
        <p:cxnSp>
          <p:nvCxnSpPr>
            <p:cNvPr id="1058" name="직선 연결선 1057">
              <a:extLst>
                <a:ext uri="{FF2B5EF4-FFF2-40B4-BE49-F238E27FC236}">
                  <a16:creationId xmlns:a16="http://schemas.microsoft.com/office/drawing/2014/main" id="{E5BAAC73-118E-7A50-59A7-8AAF96B058A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83503" y="128172"/>
              <a:ext cx="0" cy="6587442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9" name="직선 연결선 1058">
              <a:extLst>
                <a:ext uri="{FF2B5EF4-FFF2-40B4-BE49-F238E27FC236}">
                  <a16:creationId xmlns:a16="http://schemas.microsoft.com/office/drawing/2014/main" id="{296126E9-6CC5-1965-5952-B3FDDD11D67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69289" y="6715614"/>
              <a:ext cx="11853418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0" name="직선 연결선 1059">
              <a:extLst>
                <a:ext uri="{FF2B5EF4-FFF2-40B4-BE49-F238E27FC236}">
                  <a16:creationId xmlns:a16="http://schemas.microsoft.com/office/drawing/2014/main" id="{61F0861D-1EB0-643B-0943-E5CD0AFB6E0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008493" y="148606"/>
              <a:ext cx="0" cy="6573228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1" name="직선 연결선 1060">
              <a:extLst>
                <a:ext uri="{FF2B5EF4-FFF2-40B4-BE49-F238E27FC236}">
                  <a16:creationId xmlns:a16="http://schemas.microsoft.com/office/drawing/2014/main" id="{A413F168-F682-AF25-6274-286BC96E658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69289" y="142386"/>
              <a:ext cx="11848394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935132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B42A4ACD-28CC-BB47-C898-4A4CF54BAF1D}"/>
              </a:ext>
            </a:extLst>
          </p:cNvPr>
          <p:cNvGrpSpPr/>
          <p:nvPr userDrawn="1"/>
        </p:nvGrpSpPr>
        <p:grpSpPr>
          <a:xfrm flipV="1">
            <a:off x="0" y="934953"/>
            <a:ext cx="12191999" cy="355454"/>
            <a:chOff x="0" y="593387"/>
            <a:chExt cx="3336587" cy="97277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0BDA64B0-8AF1-5796-36A8-588F1A2E8648}"/>
                </a:ext>
              </a:extLst>
            </p:cNvPr>
            <p:cNvSpPr/>
            <p:nvPr userDrawn="1"/>
          </p:nvSpPr>
          <p:spPr>
            <a:xfrm>
              <a:off x="0" y="593387"/>
              <a:ext cx="3336587" cy="48639"/>
            </a:xfrm>
            <a:prstGeom prst="rect">
              <a:avLst/>
            </a:prstGeom>
            <a:solidFill>
              <a:srgbClr val="E6002D"/>
            </a:solidFill>
            <a:ln>
              <a:solidFill>
                <a:srgbClr val="E6002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E2EA7EC4-D894-DCCF-E8AA-549074ECC5A0}"/>
                </a:ext>
              </a:extLst>
            </p:cNvPr>
            <p:cNvSpPr/>
            <p:nvPr userDrawn="1"/>
          </p:nvSpPr>
          <p:spPr>
            <a:xfrm>
              <a:off x="0" y="642025"/>
              <a:ext cx="3336587" cy="48639"/>
            </a:xfrm>
            <a:prstGeom prst="rect">
              <a:avLst/>
            </a:prstGeom>
            <a:solidFill>
              <a:srgbClr val="003668"/>
            </a:solidFill>
            <a:ln>
              <a:solidFill>
                <a:srgbClr val="00366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9" name="Picture 2" descr="단기예보 - 기상청 날씨누리">
            <a:extLst>
              <a:ext uri="{FF2B5EF4-FFF2-40B4-BE49-F238E27FC236}">
                <a16:creationId xmlns:a16="http://schemas.microsoft.com/office/drawing/2014/main" id="{7291AFC7-7196-7563-55B8-ACEF65DCB7A9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553"/>
          <a:stretch/>
        </p:blipFill>
        <p:spPr bwMode="auto">
          <a:xfrm>
            <a:off x="261231" y="174490"/>
            <a:ext cx="619267" cy="583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4AFE7C6-8EB8-D714-2225-9110B1DAAC47}"/>
              </a:ext>
            </a:extLst>
          </p:cNvPr>
          <p:cNvSpPr txBox="1"/>
          <p:nvPr userDrawn="1"/>
        </p:nvSpPr>
        <p:spPr>
          <a:xfrm>
            <a:off x="4778678" y="6581001"/>
            <a:ext cx="263464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cs typeface="Roboto" panose="02000000000000000000" pitchFamily="2" charset="0"/>
              </a:rPr>
              <a:t>2023 WEBSITE RENEWAL PROJECT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  <a:latin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55410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FB0A17E-D62C-F238-4B87-995721A895F0}"/>
              </a:ext>
            </a:extLst>
          </p:cNvPr>
          <p:cNvSpPr txBox="1"/>
          <p:nvPr userDrawn="1"/>
        </p:nvSpPr>
        <p:spPr>
          <a:xfrm>
            <a:off x="4778678" y="6454541"/>
            <a:ext cx="263464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cs typeface="Roboto" panose="02000000000000000000" pitchFamily="2" charset="0"/>
              </a:rPr>
              <a:t>2023 WEBSITE RENEWAL PROJECT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  <a:latin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4011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93DB2EA-4403-B2C6-FDC4-ED5FC8CC0E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A699AF6-49FD-CC34-DDAD-7DF2B4B9F8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D7D1544-6762-39AC-F81E-6D62DFC5F0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E19EA8D-B990-3C47-8B41-0B917E202B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ko-KR"/>
              <a:t>&lt;1&gt;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C9E6EE8-34EE-4D9C-685E-ABB0582C51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E2CA5C-D1DA-4AC4-B032-29A256DEA1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04712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hf sldNum="0" hd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5">
            <a:extLst>
              <a:ext uri="{FF2B5EF4-FFF2-40B4-BE49-F238E27FC236}">
                <a16:creationId xmlns:a16="http://schemas.microsoft.com/office/drawing/2014/main" id="{EA83173C-D532-97E6-7F17-808F50664B8D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FE2CA5C-D1DA-4AC4-B032-29A256DEA195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52037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5">
            <a:extLst>
              <a:ext uri="{FF2B5EF4-FFF2-40B4-BE49-F238E27FC236}">
                <a16:creationId xmlns:a16="http://schemas.microsoft.com/office/drawing/2014/main" id="{FD780EE5-3B4F-6BC8-6AC4-FF662F70D08B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FE2CA5C-D1DA-4AC4-B032-29A256DEA195}" type="slidenum">
              <a:rPr lang="ko-KR" altLang="en-US" smtClean="0"/>
              <a:pPr/>
              <a:t>10</a:t>
            </a:fld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63FBBE-412F-6BF2-0BB7-88F2865013C8}"/>
              </a:ext>
            </a:extLst>
          </p:cNvPr>
          <p:cNvSpPr txBox="1"/>
          <p:nvPr/>
        </p:nvSpPr>
        <p:spPr>
          <a:xfrm>
            <a:off x="896059" y="185934"/>
            <a:ext cx="368678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oboto" panose="02000000000000000000" pitchFamily="2" charset="0"/>
              </a:rPr>
              <a:t>BENCH MARKING</a:t>
            </a:r>
            <a:endParaRPr lang="ko-KR" altLang="en-US" sz="3000" b="1" dirty="0">
              <a:solidFill>
                <a:schemeClr val="tx1">
                  <a:lumMod val="85000"/>
                  <a:lumOff val="15000"/>
                </a:schemeClr>
              </a:solidFill>
              <a:latin typeface="Roboto" panose="020000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98D505-76C9-A2EE-FCA0-6EA753130405}"/>
              </a:ext>
            </a:extLst>
          </p:cNvPr>
          <p:cNvSpPr txBox="1"/>
          <p:nvPr/>
        </p:nvSpPr>
        <p:spPr>
          <a:xfrm>
            <a:off x="4267203" y="262878"/>
            <a:ext cx="22503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웹사이트 장점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9F849A3-805D-1698-6EA2-88A29C7C00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667" r="9312" b="3834"/>
          <a:stretch/>
        </p:blipFill>
        <p:spPr>
          <a:xfrm>
            <a:off x="399876" y="1747172"/>
            <a:ext cx="5220749" cy="280103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27F1B9B-6FA5-E10B-4A4F-4E12ADCD7B7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667" r="1055" b="3834"/>
          <a:stretch/>
        </p:blipFill>
        <p:spPr>
          <a:xfrm>
            <a:off x="5903096" y="1738783"/>
            <a:ext cx="5696082" cy="280103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10D01A0-09B8-C188-C2CB-F78672ABC8D9}"/>
              </a:ext>
            </a:extLst>
          </p:cNvPr>
          <p:cNvSpPr txBox="1"/>
          <p:nvPr/>
        </p:nvSpPr>
        <p:spPr>
          <a:xfrm>
            <a:off x="2739450" y="5186474"/>
            <a:ext cx="65713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홈페이지 </a:t>
            </a:r>
            <a:r>
              <a:rPr lang="ko-KR" altLang="en-US" sz="14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시작 창이 </a:t>
            </a:r>
            <a:r>
              <a:rPr lang="ko-KR" altLang="en-US" sz="1400" dirty="0" err="1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날씨누리</a:t>
            </a:r>
            <a:r>
              <a:rPr lang="ko-KR" altLang="en-US" sz="1400" dirty="0" err="1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여서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사용자가 날씨에 대한 정보를 먼저 알 수 있게 해주고 그 다음에 </a:t>
            </a:r>
            <a:r>
              <a:rPr lang="ko-KR" altLang="en-US" sz="14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행정 관련 홈페이지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로 넘어갈 수 있게 구성하였다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D2840AAE-CD53-30F5-E93F-33B7E2721D9E}"/>
              </a:ext>
            </a:extLst>
          </p:cNvPr>
          <p:cNvSpPr/>
          <p:nvPr/>
        </p:nvSpPr>
        <p:spPr>
          <a:xfrm>
            <a:off x="5536734" y="3095538"/>
            <a:ext cx="293615" cy="260058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64642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4293158-C4C6-3828-0FFD-312434F1DB8F}"/>
              </a:ext>
            </a:extLst>
          </p:cNvPr>
          <p:cNvSpPr txBox="1"/>
          <p:nvPr/>
        </p:nvSpPr>
        <p:spPr>
          <a:xfrm>
            <a:off x="896059" y="185934"/>
            <a:ext cx="368678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oboto" panose="02000000000000000000" pitchFamily="2" charset="0"/>
              </a:rPr>
              <a:t>BENCH MARKING</a:t>
            </a:r>
            <a:endParaRPr lang="ko-KR" altLang="en-US" sz="3000" b="1" dirty="0">
              <a:solidFill>
                <a:schemeClr val="tx1">
                  <a:lumMod val="85000"/>
                  <a:lumOff val="15000"/>
                </a:schemeClr>
              </a:solidFill>
              <a:latin typeface="Roboto" panose="0200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E1A865-37B3-FFE4-96F6-2D3C58CCB18D}"/>
              </a:ext>
            </a:extLst>
          </p:cNvPr>
          <p:cNvSpPr txBox="1"/>
          <p:nvPr/>
        </p:nvSpPr>
        <p:spPr>
          <a:xfrm>
            <a:off x="4267203" y="262878"/>
            <a:ext cx="22503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웹사이트 장점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</a:p>
        </p:txBody>
      </p:sp>
      <p:sp>
        <p:nvSpPr>
          <p:cNvPr id="4" name="슬라이드 번호 개체 틀 5">
            <a:extLst>
              <a:ext uri="{FF2B5EF4-FFF2-40B4-BE49-F238E27FC236}">
                <a16:creationId xmlns:a16="http://schemas.microsoft.com/office/drawing/2014/main" id="{96A28081-F96D-7485-1DAE-CFC60B7D83AA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FE2CA5C-D1DA-4AC4-B032-29A256DEA195}" type="slidenum">
              <a:rPr lang="ko-KR" altLang="en-US" smtClean="0"/>
              <a:pPr/>
              <a:t>11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EAD4306-EC1B-0D5B-4437-BA613AAC9F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t="9667" r="848" b="3834"/>
          <a:stretch/>
        </p:blipFill>
        <p:spPr>
          <a:xfrm>
            <a:off x="1716949" y="1581555"/>
            <a:ext cx="5754849" cy="282404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E38F196-215B-5E23-5BF4-5C8CF089C9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794" t="13115" r="31361" b="68931"/>
          <a:stretch/>
        </p:blipFill>
        <p:spPr>
          <a:xfrm>
            <a:off x="8470261" y="1506019"/>
            <a:ext cx="935020" cy="1203624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64D9FC10-AA33-EC04-3F8A-89FEEE2087F7}"/>
              </a:ext>
            </a:extLst>
          </p:cNvPr>
          <p:cNvSpPr/>
          <p:nvPr/>
        </p:nvSpPr>
        <p:spPr>
          <a:xfrm>
            <a:off x="8470261" y="1686860"/>
            <a:ext cx="634182" cy="841941"/>
          </a:xfrm>
          <a:prstGeom prst="rect">
            <a:avLst/>
          </a:prstGeom>
          <a:noFill/>
          <a:ln w="19050">
            <a:solidFill>
              <a:srgbClr val="FF7575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9A007311-7E2F-9BF7-10D5-F5D6ACA4DB2C}"/>
              </a:ext>
            </a:extLst>
          </p:cNvPr>
          <p:cNvCxnSpPr>
            <a:cxnSpLocks/>
          </p:cNvCxnSpPr>
          <p:nvPr/>
        </p:nvCxnSpPr>
        <p:spPr>
          <a:xfrm>
            <a:off x="5645791" y="2013358"/>
            <a:ext cx="2684477" cy="94473"/>
          </a:xfrm>
          <a:prstGeom prst="straightConnector1">
            <a:avLst/>
          </a:prstGeom>
          <a:ln w="19050">
            <a:solidFill>
              <a:srgbClr val="FF7575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47A0723-6662-BECF-100E-BE599AF2BD94}"/>
              </a:ext>
            </a:extLst>
          </p:cNvPr>
          <p:cNvSpPr/>
          <p:nvPr/>
        </p:nvSpPr>
        <p:spPr>
          <a:xfrm>
            <a:off x="5148744" y="1683418"/>
            <a:ext cx="497047" cy="659880"/>
          </a:xfrm>
          <a:prstGeom prst="rect">
            <a:avLst/>
          </a:prstGeom>
          <a:noFill/>
          <a:ln w="19050">
            <a:solidFill>
              <a:srgbClr val="FF7575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24AEC5E-96AF-0683-25E5-C7A0450C2C27}"/>
              </a:ext>
            </a:extLst>
          </p:cNvPr>
          <p:cNvSpPr txBox="1"/>
          <p:nvPr/>
        </p:nvSpPr>
        <p:spPr>
          <a:xfrm>
            <a:off x="2739450" y="5186474"/>
            <a:ext cx="65713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TNB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에 외국인 사용자들을 위한 </a:t>
            </a:r>
            <a:r>
              <a:rPr lang="ko-KR" altLang="en-US" sz="14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언어가 다양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하며 날씨와 관련된 </a:t>
            </a:r>
            <a:r>
              <a:rPr lang="ko-KR" altLang="en-US" sz="1400" dirty="0" err="1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새창이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뜬다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893733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1C9EA1D-6B90-1621-2624-69F094F41C0E}"/>
              </a:ext>
            </a:extLst>
          </p:cNvPr>
          <p:cNvSpPr txBox="1"/>
          <p:nvPr/>
        </p:nvSpPr>
        <p:spPr>
          <a:xfrm>
            <a:off x="896059" y="185934"/>
            <a:ext cx="368678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oboto" panose="02000000000000000000" pitchFamily="2" charset="0"/>
              </a:rPr>
              <a:t>BENCH MARKING</a:t>
            </a:r>
            <a:endParaRPr lang="ko-KR" altLang="en-US" sz="3000" b="1" dirty="0">
              <a:solidFill>
                <a:schemeClr val="tx1">
                  <a:lumMod val="85000"/>
                  <a:lumOff val="15000"/>
                </a:schemeClr>
              </a:solidFill>
              <a:latin typeface="Roboto" panose="0200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5668FD-854A-68A6-AC4F-83FE6055A8EF}"/>
              </a:ext>
            </a:extLst>
          </p:cNvPr>
          <p:cNvSpPr txBox="1"/>
          <p:nvPr/>
        </p:nvSpPr>
        <p:spPr>
          <a:xfrm>
            <a:off x="4267203" y="262878"/>
            <a:ext cx="22503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웹사이트 장점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</a:p>
        </p:txBody>
      </p:sp>
      <p:sp>
        <p:nvSpPr>
          <p:cNvPr id="4" name="슬라이드 번호 개체 틀 5">
            <a:extLst>
              <a:ext uri="{FF2B5EF4-FFF2-40B4-BE49-F238E27FC236}">
                <a16:creationId xmlns:a16="http://schemas.microsoft.com/office/drawing/2014/main" id="{966B0530-6F29-80D8-8F10-1313181F7762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FE2CA5C-D1DA-4AC4-B032-29A256DEA195}" type="slidenum">
              <a:rPr lang="ko-KR" altLang="en-US" smtClean="0"/>
              <a:pPr/>
              <a:t>12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8197B80-7794-B720-A757-DC66488313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667" r="918" b="3834"/>
          <a:stretch/>
        </p:blipFill>
        <p:spPr>
          <a:xfrm>
            <a:off x="2628658" y="1476463"/>
            <a:ext cx="5981942" cy="293752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2A19ABD-14A8-6C07-EED0-D75913348251}"/>
              </a:ext>
            </a:extLst>
          </p:cNvPr>
          <p:cNvSpPr txBox="1"/>
          <p:nvPr/>
        </p:nvSpPr>
        <p:spPr>
          <a:xfrm>
            <a:off x="3464848" y="5381537"/>
            <a:ext cx="5070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GNB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메뉴에 </a:t>
            </a:r>
            <a:r>
              <a:rPr lang="ko-KR" altLang="en-US" sz="14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폰트 크기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가 크게 설정해서 눈에 잘 들어온다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25D9995-B16D-119B-FB5B-AD752F924203}"/>
              </a:ext>
            </a:extLst>
          </p:cNvPr>
          <p:cNvSpPr/>
          <p:nvPr/>
        </p:nvSpPr>
        <p:spPr>
          <a:xfrm>
            <a:off x="4267203" y="2122416"/>
            <a:ext cx="3465991" cy="1007366"/>
          </a:xfrm>
          <a:prstGeom prst="rect">
            <a:avLst/>
          </a:prstGeom>
          <a:noFill/>
          <a:ln w="19050">
            <a:solidFill>
              <a:srgbClr val="FF7575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68513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7D98EE-64EC-75D6-39A4-9D9CBA4D462E}"/>
              </a:ext>
            </a:extLst>
          </p:cNvPr>
          <p:cNvSpPr txBox="1"/>
          <p:nvPr/>
        </p:nvSpPr>
        <p:spPr>
          <a:xfrm>
            <a:off x="896059" y="185934"/>
            <a:ext cx="368678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oboto" panose="02000000000000000000" pitchFamily="2" charset="0"/>
              </a:rPr>
              <a:t>BENCH MARKING</a:t>
            </a:r>
            <a:endParaRPr lang="ko-KR" altLang="en-US" sz="3000" b="1" dirty="0">
              <a:solidFill>
                <a:schemeClr val="tx1">
                  <a:lumMod val="85000"/>
                  <a:lumOff val="15000"/>
                </a:schemeClr>
              </a:solidFill>
              <a:latin typeface="Roboto" panose="0200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DD710A-D0E2-922D-FF41-C5DE2913EB01}"/>
              </a:ext>
            </a:extLst>
          </p:cNvPr>
          <p:cNvSpPr txBox="1"/>
          <p:nvPr/>
        </p:nvSpPr>
        <p:spPr>
          <a:xfrm>
            <a:off x="4267203" y="262878"/>
            <a:ext cx="22503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웹사이트 단점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</a:p>
        </p:txBody>
      </p:sp>
      <p:sp>
        <p:nvSpPr>
          <p:cNvPr id="4" name="슬라이드 번호 개체 틀 5">
            <a:extLst>
              <a:ext uri="{FF2B5EF4-FFF2-40B4-BE49-F238E27FC236}">
                <a16:creationId xmlns:a16="http://schemas.microsoft.com/office/drawing/2014/main" id="{BEDA9F95-7C78-DD02-A11F-DECEE6E3FE1F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FE2CA5C-D1DA-4AC4-B032-29A256DEA195}" type="slidenum">
              <a:rPr lang="ko-KR" altLang="en-US" smtClean="0"/>
              <a:pPr/>
              <a:t>13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0A2F033-AED5-DE03-45F1-A181B49A38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667" r="780" b="3834"/>
          <a:stretch/>
        </p:blipFill>
        <p:spPr>
          <a:xfrm>
            <a:off x="1774594" y="1627463"/>
            <a:ext cx="6075788" cy="297946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0B64BCD-69C6-697B-81DC-6D918AF1FD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390" t="11988" r="36216" b="72477"/>
          <a:stretch/>
        </p:blipFill>
        <p:spPr>
          <a:xfrm>
            <a:off x="8724551" y="1627463"/>
            <a:ext cx="1023456" cy="1065402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0BF44F7C-DE96-4864-52A8-BB0435D9EFB0}"/>
              </a:ext>
            </a:extLst>
          </p:cNvPr>
          <p:cNvSpPr/>
          <p:nvPr/>
        </p:nvSpPr>
        <p:spPr>
          <a:xfrm>
            <a:off x="5190689" y="1627463"/>
            <a:ext cx="497047" cy="659880"/>
          </a:xfrm>
          <a:prstGeom prst="rect">
            <a:avLst/>
          </a:prstGeom>
          <a:noFill/>
          <a:ln w="19050">
            <a:solidFill>
              <a:srgbClr val="FF7575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D0608A4-1381-D1ED-CFDD-DCD1D9647325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5863905" y="1946246"/>
            <a:ext cx="2860646" cy="213918"/>
          </a:xfrm>
          <a:prstGeom prst="straightConnector1">
            <a:avLst/>
          </a:prstGeom>
          <a:ln w="19050">
            <a:solidFill>
              <a:srgbClr val="FF7575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60C7B7C-8F97-F941-90DD-D0F7DA6646C0}"/>
              </a:ext>
            </a:extLst>
          </p:cNvPr>
          <p:cNvSpPr/>
          <p:nvPr/>
        </p:nvSpPr>
        <p:spPr>
          <a:xfrm>
            <a:off x="8816830" y="1603302"/>
            <a:ext cx="847288" cy="1124861"/>
          </a:xfrm>
          <a:prstGeom prst="rect">
            <a:avLst/>
          </a:prstGeom>
          <a:noFill/>
          <a:ln w="19050">
            <a:solidFill>
              <a:srgbClr val="FF7575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309DE4B-9A65-9DD6-AD78-BA136BFE839B}"/>
              </a:ext>
            </a:extLst>
          </p:cNvPr>
          <p:cNvSpPr txBox="1"/>
          <p:nvPr/>
        </p:nvSpPr>
        <p:spPr>
          <a:xfrm>
            <a:off x="3284734" y="5014033"/>
            <a:ext cx="62787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TNB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에 날씨누리를 탭으로 설정해서 </a:t>
            </a:r>
            <a:r>
              <a:rPr lang="ko-KR" altLang="en-US" sz="14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두 번 눌러야 하는 불편함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 있다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DED52BF-AE8A-3DA7-B1E6-24EB3CA8ECDC}"/>
              </a:ext>
            </a:extLst>
          </p:cNvPr>
          <p:cNvSpPr txBox="1"/>
          <p:nvPr/>
        </p:nvSpPr>
        <p:spPr>
          <a:xfrm>
            <a:off x="3284735" y="6071046"/>
            <a:ext cx="5070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TNB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에 날씨누리를 </a:t>
            </a:r>
            <a:r>
              <a:rPr lang="ko-KR" altLang="en-US" sz="14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링크로 한 번에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접속하게 연결한다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sp>
        <p:nvSpPr>
          <p:cNvPr id="16" name="화살표: 아래쪽 15">
            <a:extLst>
              <a:ext uri="{FF2B5EF4-FFF2-40B4-BE49-F238E27FC236}">
                <a16:creationId xmlns:a16="http://schemas.microsoft.com/office/drawing/2014/main" id="{BD35D544-A51E-42E7-4CBD-97063D812315}"/>
              </a:ext>
            </a:extLst>
          </p:cNvPr>
          <p:cNvSpPr/>
          <p:nvPr/>
        </p:nvSpPr>
        <p:spPr>
          <a:xfrm>
            <a:off x="6197588" y="5467788"/>
            <a:ext cx="226503" cy="457280"/>
          </a:xfrm>
          <a:prstGeom prst="downArrow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74008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CA7D8FD-623F-AD9A-0E4E-7CDAB9E717EA}"/>
              </a:ext>
            </a:extLst>
          </p:cNvPr>
          <p:cNvSpPr txBox="1"/>
          <p:nvPr/>
        </p:nvSpPr>
        <p:spPr>
          <a:xfrm>
            <a:off x="896059" y="185934"/>
            <a:ext cx="368678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oboto" panose="02000000000000000000" pitchFamily="2" charset="0"/>
              </a:rPr>
              <a:t>BENCH MARKING</a:t>
            </a:r>
            <a:endParaRPr lang="ko-KR" altLang="en-US" sz="3000" b="1" dirty="0">
              <a:solidFill>
                <a:schemeClr val="tx1">
                  <a:lumMod val="85000"/>
                  <a:lumOff val="15000"/>
                </a:schemeClr>
              </a:solidFill>
              <a:latin typeface="Roboto" panose="0200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CE8CA2-5E93-F1E2-D94B-117A56BEF9C7}"/>
              </a:ext>
            </a:extLst>
          </p:cNvPr>
          <p:cNvSpPr txBox="1"/>
          <p:nvPr/>
        </p:nvSpPr>
        <p:spPr>
          <a:xfrm>
            <a:off x="4267203" y="262878"/>
            <a:ext cx="22503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웹사이트 단점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</a:p>
        </p:txBody>
      </p:sp>
      <p:sp>
        <p:nvSpPr>
          <p:cNvPr id="4" name="슬라이드 번호 개체 틀 5">
            <a:extLst>
              <a:ext uri="{FF2B5EF4-FFF2-40B4-BE49-F238E27FC236}">
                <a16:creationId xmlns:a16="http://schemas.microsoft.com/office/drawing/2014/main" id="{2BE41793-53CE-24FE-60F5-AF934683D840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FE2CA5C-D1DA-4AC4-B032-29A256DEA195}" type="slidenum">
              <a:rPr lang="ko-KR" altLang="en-US" smtClean="0"/>
              <a:pPr/>
              <a:t>14</a:t>
            </a:fld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DC3DEE1-0917-45B4-752C-0EAB70AC5D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667" r="986" b="3834"/>
          <a:stretch/>
        </p:blipFill>
        <p:spPr>
          <a:xfrm>
            <a:off x="2940786" y="1637247"/>
            <a:ext cx="6077379" cy="2986461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73DE3B7E-4264-79AA-A463-DE5581229A70}"/>
              </a:ext>
            </a:extLst>
          </p:cNvPr>
          <p:cNvSpPr/>
          <p:nvPr/>
        </p:nvSpPr>
        <p:spPr>
          <a:xfrm>
            <a:off x="4815281" y="2273417"/>
            <a:ext cx="3070370" cy="822122"/>
          </a:xfrm>
          <a:prstGeom prst="rect">
            <a:avLst/>
          </a:prstGeom>
          <a:noFill/>
          <a:ln w="19050">
            <a:solidFill>
              <a:srgbClr val="FF7575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B77DC1D-BD12-3059-5543-8555E55B8B1E}"/>
              </a:ext>
            </a:extLst>
          </p:cNvPr>
          <p:cNvSpPr txBox="1"/>
          <p:nvPr/>
        </p:nvSpPr>
        <p:spPr>
          <a:xfrm>
            <a:off x="3871565" y="5053394"/>
            <a:ext cx="42661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GNB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메뉴 안에 </a:t>
            </a:r>
            <a:r>
              <a:rPr lang="ko-KR" altLang="en-US" sz="14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텍스트들의 배열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 고르지 않다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3" name="화살표: 아래쪽 12">
            <a:extLst>
              <a:ext uri="{FF2B5EF4-FFF2-40B4-BE49-F238E27FC236}">
                <a16:creationId xmlns:a16="http://schemas.microsoft.com/office/drawing/2014/main" id="{420AC47D-A1F2-53E4-588E-08B498A13EF0}"/>
              </a:ext>
            </a:extLst>
          </p:cNvPr>
          <p:cNvSpPr/>
          <p:nvPr/>
        </p:nvSpPr>
        <p:spPr>
          <a:xfrm>
            <a:off x="6004641" y="5467788"/>
            <a:ext cx="226503" cy="457280"/>
          </a:xfrm>
          <a:prstGeom prst="downArrow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DAC1629-5AD1-0591-4679-C55A431C2F06}"/>
              </a:ext>
            </a:extLst>
          </p:cNvPr>
          <p:cNvSpPr txBox="1"/>
          <p:nvPr/>
        </p:nvSpPr>
        <p:spPr>
          <a:xfrm>
            <a:off x="3846398" y="6068462"/>
            <a:ext cx="44335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GNB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메뉴 안에 텍스트들을 </a:t>
            </a:r>
            <a:r>
              <a:rPr lang="ko-KR" altLang="en-US" sz="14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일정한 정렬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을 맞춘다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957208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F438968-0F00-F2FC-90FF-7A02680C18D7}"/>
              </a:ext>
            </a:extLst>
          </p:cNvPr>
          <p:cNvSpPr txBox="1"/>
          <p:nvPr/>
        </p:nvSpPr>
        <p:spPr>
          <a:xfrm>
            <a:off x="896059" y="185934"/>
            <a:ext cx="368678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oboto" panose="02000000000000000000" pitchFamily="2" charset="0"/>
              </a:rPr>
              <a:t>BENCH MARKING</a:t>
            </a:r>
            <a:endParaRPr lang="ko-KR" altLang="en-US" sz="3000" b="1" dirty="0">
              <a:solidFill>
                <a:schemeClr val="tx1">
                  <a:lumMod val="85000"/>
                  <a:lumOff val="15000"/>
                </a:schemeClr>
              </a:solidFill>
              <a:latin typeface="Roboto" panose="0200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58FF13-F046-643D-F26F-AC581879D366}"/>
              </a:ext>
            </a:extLst>
          </p:cNvPr>
          <p:cNvSpPr txBox="1"/>
          <p:nvPr/>
        </p:nvSpPr>
        <p:spPr>
          <a:xfrm>
            <a:off x="4267203" y="262878"/>
            <a:ext cx="22503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웹사이트 단점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</a:p>
        </p:txBody>
      </p:sp>
      <p:sp>
        <p:nvSpPr>
          <p:cNvPr id="4" name="슬라이드 번호 개체 틀 5">
            <a:extLst>
              <a:ext uri="{FF2B5EF4-FFF2-40B4-BE49-F238E27FC236}">
                <a16:creationId xmlns:a16="http://schemas.microsoft.com/office/drawing/2014/main" id="{C4E439FE-8AF8-D731-F638-C8FE2892434E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FE2CA5C-D1DA-4AC4-B032-29A256DEA195}" type="slidenum">
              <a:rPr lang="ko-KR" altLang="en-US" smtClean="0"/>
              <a:pPr/>
              <a:t>15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5FA9E8D-3D50-DB3F-E777-02A3916C6C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667" r="780" b="3834"/>
          <a:stretch/>
        </p:blipFill>
        <p:spPr>
          <a:xfrm>
            <a:off x="3019450" y="1528535"/>
            <a:ext cx="6174884" cy="3028062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CEC7F74C-7917-1258-6A3E-40FB6BD53165}"/>
              </a:ext>
            </a:extLst>
          </p:cNvPr>
          <p:cNvSpPr/>
          <p:nvPr/>
        </p:nvSpPr>
        <p:spPr>
          <a:xfrm>
            <a:off x="4941116" y="2189527"/>
            <a:ext cx="3070370" cy="1073789"/>
          </a:xfrm>
          <a:prstGeom prst="rect">
            <a:avLst/>
          </a:prstGeom>
          <a:noFill/>
          <a:ln w="19050">
            <a:solidFill>
              <a:srgbClr val="FF7575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5668F4-23CC-83E9-59BE-BC60BC24A7B0}"/>
              </a:ext>
            </a:extLst>
          </p:cNvPr>
          <p:cNvSpPr txBox="1"/>
          <p:nvPr/>
        </p:nvSpPr>
        <p:spPr>
          <a:xfrm>
            <a:off x="3192056" y="5053394"/>
            <a:ext cx="50002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GNB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메뉴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400" dirty="0" err="1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호버</a:t>
            </a:r>
            <a:r>
              <a:rPr lang="ko-KR" altLang="en-US" sz="14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시 반응이 없어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선택할 때 불편함이 있다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" name="화살표: 아래쪽 8">
            <a:extLst>
              <a:ext uri="{FF2B5EF4-FFF2-40B4-BE49-F238E27FC236}">
                <a16:creationId xmlns:a16="http://schemas.microsoft.com/office/drawing/2014/main" id="{F6D5274C-FDF1-FBF6-78D0-80851A193C61}"/>
              </a:ext>
            </a:extLst>
          </p:cNvPr>
          <p:cNvSpPr/>
          <p:nvPr/>
        </p:nvSpPr>
        <p:spPr>
          <a:xfrm>
            <a:off x="5325132" y="5467788"/>
            <a:ext cx="226503" cy="457280"/>
          </a:xfrm>
          <a:prstGeom prst="downArrow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B351F78-509B-652B-ED71-904562158E60}"/>
              </a:ext>
            </a:extLst>
          </p:cNvPr>
          <p:cNvSpPr txBox="1"/>
          <p:nvPr/>
        </p:nvSpPr>
        <p:spPr>
          <a:xfrm>
            <a:off x="3166888" y="6068462"/>
            <a:ext cx="64623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GNB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메뉴 </a:t>
            </a:r>
            <a:r>
              <a:rPr lang="ko-KR" altLang="en-US" sz="1400" dirty="0" err="1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호버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시 </a:t>
            </a:r>
            <a:r>
              <a:rPr lang="ko-KR" altLang="en-US" sz="14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색상이 바뀌도록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해서 정확한 선택을 할 수 있도록 한다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577237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195B068-6F56-4807-9C11-BF593F6CBD27}"/>
              </a:ext>
            </a:extLst>
          </p:cNvPr>
          <p:cNvSpPr txBox="1"/>
          <p:nvPr/>
        </p:nvSpPr>
        <p:spPr>
          <a:xfrm>
            <a:off x="896059" y="185934"/>
            <a:ext cx="368678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oboto" panose="02000000000000000000" pitchFamily="2" charset="0"/>
              </a:rPr>
              <a:t>BENCH MARKING</a:t>
            </a:r>
            <a:endParaRPr lang="ko-KR" altLang="en-US" sz="3000" b="1" dirty="0">
              <a:solidFill>
                <a:schemeClr val="tx1">
                  <a:lumMod val="85000"/>
                  <a:lumOff val="15000"/>
                </a:schemeClr>
              </a:solidFill>
              <a:latin typeface="Roboto" panose="0200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1FAD70-4118-3BE5-5BD0-D8A47E47F429}"/>
              </a:ext>
            </a:extLst>
          </p:cNvPr>
          <p:cNvSpPr txBox="1"/>
          <p:nvPr/>
        </p:nvSpPr>
        <p:spPr>
          <a:xfrm>
            <a:off x="4072650" y="262878"/>
            <a:ext cx="22503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SWOT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분석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슬라이드 번호 개체 틀 5">
            <a:extLst>
              <a:ext uri="{FF2B5EF4-FFF2-40B4-BE49-F238E27FC236}">
                <a16:creationId xmlns:a16="http://schemas.microsoft.com/office/drawing/2014/main" id="{A5620A8B-922D-3D25-8F84-F82CCE000B59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FE2CA5C-D1DA-4AC4-B032-29A256DEA195}" type="slidenum">
              <a:rPr lang="ko-KR" altLang="en-US" smtClean="0"/>
              <a:pPr/>
              <a:t>16</a:t>
            </a:fld>
            <a:endParaRPr lang="ko-KR" altLang="en-US" dirty="0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CF963C42-ABD7-B03F-99E6-7B9D0BBC0742}"/>
              </a:ext>
            </a:extLst>
          </p:cNvPr>
          <p:cNvGrpSpPr/>
          <p:nvPr/>
        </p:nvGrpSpPr>
        <p:grpSpPr>
          <a:xfrm>
            <a:off x="2157368" y="2021747"/>
            <a:ext cx="3498209" cy="3663892"/>
            <a:chOff x="1551963" y="1862356"/>
            <a:chExt cx="3498209" cy="3663892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D838EEAA-FAE2-D7D7-5D16-10011473C668}"/>
                </a:ext>
              </a:extLst>
            </p:cNvPr>
            <p:cNvSpPr/>
            <p:nvPr/>
          </p:nvSpPr>
          <p:spPr>
            <a:xfrm>
              <a:off x="1551963" y="1862356"/>
              <a:ext cx="3498209" cy="1566644"/>
            </a:xfrm>
            <a:prstGeom prst="rect">
              <a:avLst/>
            </a:prstGeom>
            <a:noFill/>
            <a:ln>
              <a:solidFill>
                <a:srgbClr val="00366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A80C0136-856F-253A-5E95-580D95650210}"/>
                </a:ext>
              </a:extLst>
            </p:cNvPr>
            <p:cNvSpPr/>
            <p:nvPr/>
          </p:nvSpPr>
          <p:spPr>
            <a:xfrm>
              <a:off x="1551963" y="3959604"/>
              <a:ext cx="3498209" cy="1566644"/>
            </a:xfrm>
            <a:prstGeom prst="rect">
              <a:avLst/>
            </a:prstGeom>
            <a:noFill/>
            <a:ln>
              <a:solidFill>
                <a:srgbClr val="E6002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CD308EBD-A000-1460-C8F6-4AABFD24F6E3}"/>
                </a:ext>
              </a:extLst>
            </p:cNvPr>
            <p:cNvSpPr/>
            <p:nvPr/>
          </p:nvSpPr>
          <p:spPr>
            <a:xfrm>
              <a:off x="3833769" y="1862356"/>
              <a:ext cx="1216403" cy="1566644"/>
            </a:xfrm>
            <a:prstGeom prst="rect">
              <a:avLst/>
            </a:prstGeom>
            <a:solidFill>
              <a:srgbClr val="0036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963A6038-6A22-EEB7-0A06-B3FC3BA0996B}"/>
                </a:ext>
              </a:extLst>
            </p:cNvPr>
            <p:cNvSpPr/>
            <p:nvPr/>
          </p:nvSpPr>
          <p:spPr>
            <a:xfrm>
              <a:off x="3833769" y="3959604"/>
              <a:ext cx="1216403" cy="1566644"/>
            </a:xfrm>
            <a:prstGeom prst="rect">
              <a:avLst/>
            </a:prstGeom>
            <a:solidFill>
              <a:srgbClr val="FF5B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446666EA-9C99-9FEC-4994-E2B7006C4BFB}"/>
              </a:ext>
            </a:extLst>
          </p:cNvPr>
          <p:cNvGrpSpPr/>
          <p:nvPr/>
        </p:nvGrpSpPr>
        <p:grpSpPr>
          <a:xfrm flipH="1" flipV="1">
            <a:off x="6058249" y="2021747"/>
            <a:ext cx="3498209" cy="3663892"/>
            <a:chOff x="6007915" y="1862356"/>
            <a:chExt cx="3498209" cy="366389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A28816B-66A7-1C4B-D2C9-25EC8E9911C7}"/>
                </a:ext>
              </a:extLst>
            </p:cNvPr>
            <p:cNvSpPr/>
            <p:nvPr/>
          </p:nvSpPr>
          <p:spPr>
            <a:xfrm flipH="1">
              <a:off x="6007915" y="1862356"/>
              <a:ext cx="3498209" cy="1566644"/>
            </a:xfrm>
            <a:prstGeom prst="rect">
              <a:avLst/>
            </a:prstGeom>
            <a:noFill/>
            <a:ln>
              <a:solidFill>
                <a:srgbClr val="00366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7A68FDD0-1D3B-6471-7C99-E1447D0B1960}"/>
                </a:ext>
              </a:extLst>
            </p:cNvPr>
            <p:cNvSpPr/>
            <p:nvPr/>
          </p:nvSpPr>
          <p:spPr>
            <a:xfrm flipH="1">
              <a:off x="6007915" y="3959604"/>
              <a:ext cx="3498209" cy="1566644"/>
            </a:xfrm>
            <a:prstGeom prst="rect">
              <a:avLst/>
            </a:prstGeom>
            <a:noFill/>
            <a:ln>
              <a:solidFill>
                <a:srgbClr val="E6002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0B11E113-C695-2702-BBA1-51DA6992A713}"/>
                </a:ext>
              </a:extLst>
            </p:cNvPr>
            <p:cNvSpPr/>
            <p:nvPr/>
          </p:nvSpPr>
          <p:spPr>
            <a:xfrm flipH="1">
              <a:off x="8289721" y="1862356"/>
              <a:ext cx="1216403" cy="1566644"/>
            </a:xfrm>
            <a:prstGeom prst="rect">
              <a:avLst/>
            </a:prstGeom>
            <a:solidFill>
              <a:srgbClr val="0036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ED6D5A20-A2CC-26E2-E830-ED3D0B78DF40}"/>
                </a:ext>
              </a:extLst>
            </p:cNvPr>
            <p:cNvSpPr/>
            <p:nvPr/>
          </p:nvSpPr>
          <p:spPr>
            <a:xfrm flipH="1">
              <a:off x="8289721" y="3959604"/>
              <a:ext cx="1216403" cy="1566644"/>
            </a:xfrm>
            <a:prstGeom prst="rect">
              <a:avLst/>
            </a:prstGeom>
            <a:solidFill>
              <a:srgbClr val="FF5B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84448DBE-D2B7-7D7D-27B7-904113FA13AB}"/>
              </a:ext>
            </a:extLst>
          </p:cNvPr>
          <p:cNvSpPr txBox="1"/>
          <p:nvPr/>
        </p:nvSpPr>
        <p:spPr>
          <a:xfrm>
            <a:off x="4788329" y="2481903"/>
            <a:ext cx="5180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Arial Black" panose="020B0A04020102020204" pitchFamily="34" charset="0"/>
              </a:rPr>
              <a:t>S</a:t>
            </a:r>
            <a:endParaRPr lang="ko-KR" altLang="en-US" sz="36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186F4D5-F5D7-84AD-F229-6415B63E0E8C}"/>
              </a:ext>
            </a:extLst>
          </p:cNvPr>
          <p:cNvSpPr txBox="1"/>
          <p:nvPr/>
        </p:nvSpPr>
        <p:spPr>
          <a:xfrm>
            <a:off x="6407405" y="4587539"/>
            <a:ext cx="5180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Arial Black" panose="020B0A04020102020204" pitchFamily="34" charset="0"/>
              </a:rPr>
              <a:t>T</a:t>
            </a:r>
            <a:endParaRPr lang="ko-KR" altLang="en-US" sz="36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964C22A-FF0C-14A6-FCC2-8C96F15B6A17}"/>
              </a:ext>
            </a:extLst>
          </p:cNvPr>
          <p:cNvSpPr txBox="1"/>
          <p:nvPr/>
        </p:nvSpPr>
        <p:spPr>
          <a:xfrm>
            <a:off x="6279165" y="2481903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Arial Black" panose="020B0A04020102020204" pitchFamily="34" charset="0"/>
              </a:rPr>
              <a:t>W</a:t>
            </a:r>
            <a:endParaRPr lang="ko-KR" altLang="en-US" sz="36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1A93342-B450-37AC-97D9-58328EB816B8}"/>
              </a:ext>
            </a:extLst>
          </p:cNvPr>
          <p:cNvSpPr txBox="1"/>
          <p:nvPr/>
        </p:nvSpPr>
        <p:spPr>
          <a:xfrm>
            <a:off x="4788329" y="4604317"/>
            <a:ext cx="5693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Arial Black" panose="020B0A04020102020204" pitchFamily="34" charset="0"/>
              </a:rPr>
              <a:t>O</a:t>
            </a:r>
            <a:endParaRPr lang="ko-KR" altLang="en-US" sz="36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40396A6-5762-4DD3-6F09-988F2376C693}"/>
              </a:ext>
            </a:extLst>
          </p:cNvPr>
          <p:cNvSpPr txBox="1"/>
          <p:nvPr/>
        </p:nvSpPr>
        <p:spPr>
          <a:xfrm>
            <a:off x="2343819" y="4433650"/>
            <a:ext cx="19955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FF0000"/>
                </a:solidFill>
              </a:rPr>
              <a:t>기상청 마스코트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</a:rPr>
              <a:t>가 </a:t>
            </a:r>
            <a:endParaRPr lang="en-US" altLang="ko-KR" sz="1400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ko-KR" altLang="en-US" sz="1400" dirty="0">
                <a:solidFill>
                  <a:srgbClr val="FF0000"/>
                </a:solidFill>
              </a:rPr>
              <a:t>전연령대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</a:rPr>
              <a:t>가 이용하기 좋은 접근성을 가지고 있다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</a:rPr>
              <a:t>.</a:t>
            </a:r>
            <a:endParaRPr lang="ko-KR" altLang="en-US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8E56686-92E4-C574-B6CB-E7E71EE45071}"/>
              </a:ext>
            </a:extLst>
          </p:cNvPr>
          <p:cNvSpPr txBox="1"/>
          <p:nvPr/>
        </p:nvSpPr>
        <p:spPr>
          <a:xfrm>
            <a:off x="2290304" y="2306172"/>
            <a:ext cx="20953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</a:rPr>
              <a:t>홈페이지에 </a:t>
            </a:r>
            <a:r>
              <a:rPr lang="ko-KR" altLang="en-US" sz="1400" dirty="0">
                <a:solidFill>
                  <a:srgbClr val="FF0000"/>
                </a:solidFill>
              </a:rPr>
              <a:t>언어가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ko-KR" altLang="en-US" sz="1400" dirty="0">
                <a:solidFill>
                  <a:srgbClr val="FF0000"/>
                </a:solidFill>
              </a:rPr>
              <a:t>다양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</a:rPr>
              <a:t>해 아시아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</a:rPr>
              <a:t>영어권</a:t>
            </a:r>
            <a:endParaRPr lang="en-US" altLang="ko-KR" sz="1400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ko-KR" altLang="en-US" sz="1400" dirty="0">
                <a:solidFill>
                  <a:srgbClr val="FF0000"/>
                </a:solidFill>
              </a:rPr>
              <a:t>외국인 이용자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</a:rPr>
              <a:t>의 사용이 편하다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</a:rPr>
              <a:t>.</a:t>
            </a:r>
            <a:endParaRPr lang="ko-KR" altLang="en-US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94DFC9A-0495-052A-136C-FC67018AD54C}"/>
              </a:ext>
            </a:extLst>
          </p:cNvPr>
          <p:cNvSpPr txBox="1"/>
          <p:nvPr/>
        </p:nvSpPr>
        <p:spPr>
          <a:xfrm>
            <a:off x="7329345" y="2259449"/>
            <a:ext cx="225652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</a:rPr>
              <a:t>GNB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</a:rPr>
              <a:t> 메뉴의 텍스트들의</a:t>
            </a:r>
            <a:endParaRPr lang="en-US" altLang="ko-KR" sz="1400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ko-KR" altLang="en-US" sz="1400" dirty="0">
                <a:solidFill>
                  <a:srgbClr val="FF0000"/>
                </a:solidFill>
              </a:rPr>
              <a:t>정렬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</a:rPr>
              <a:t>이 잘 안되어 있고 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</a:rPr>
              <a:t>GNB 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</a:rPr>
              <a:t>메뉴 </a:t>
            </a:r>
            <a:r>
              <a:rPr lang="ko-KR" altLang="en-US" sz="1400" dirty="0" err="1">
                <a:solidFill>
                  <a:srgbClr val="FF0000"/>
                </a:solidFill>
              </a:rPr>
              <a:t>호버</a:t>
            </a:r>
            <a:r>
              <a:rPr lang="ko-KR" altLang="en-US" sz="1400" dirty="0">
                <a:solidFill>
                  <a:srgbClr val="FF0000"/>
                </a:solidFill>
              </a:rPr>
              <a:t> 시 반응이 없어 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</a:rPr>
              <a:t>선택에 불편함이 </a:t>
            </a:r>
            <a:endParaRPr lang="en-US" altLang="ko-KR" sz="1400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</a:rPr>
              <a:t>있다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</a:rPr>
              <a:t>.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72CA3A3-5FD7-31C4-CCF0-14FC95186D4B}"/>
              </a:ext>
            </a:extLst>
          </p:cNvPr>
          <p:cNvSpPr txBox="1"/>
          <p:nvPr/>
        </p:nvSpPr>
        <p:spPr>
          <a:xfrm>
            <a:off x="7587291" y="4425263"/>
            <a:ext cx="174063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</a:rPr>
              <a:t>날씨누리에 더 많은 이용자가 있으며 </a:t>
            </a:r>
            <a:endParaRPr lang="en-US" altLang="ko-KR" sz="1400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ko-KR" altLang="en-US" sz="1400" dirty="0">
                <a:solidFill>
                  <a:srgbClr val="FF0000"/>
                </a:solidFill>
              </a:rPr>
              <a:t>기상청 누리집의 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ko-KR" altLang="en-US" sz="1400" dirty="0">
                <a:solidFill>
                  <a:srgbClr val="FF0000"/>
                </a:solidFill>
              </a:rPr>
              <a:t>이용자는 적은 편 </a:t>
            </a:r>
          </a:p>
        </p:txBody>
      </p:sp>
    </p:spTree>
    <p:extLst>
      <p:ext uri="{BB962C8B-B14F-4D97-AF65-F5344CB8AC3E}">
        <p14:creationId xmlns:p14="http://schemas.microsoft.com/office/powerpoint/2010/main" val="36487700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그림 36">
            <a:extLst>
              <a:ext uri="{FF2B5EF4-FFF2-40B4-BE49-F238E27FC236}">
                <a16:creationId xmlns:a16="http://schemas.microsoft.com/office/drawing/2014/main" id="{4F2666FE-7F54-CB17-5AB5-3E9D8B1F79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929" y="1514898"/>
            <a:ext cx="4852616" cy="4652695"/>
          </a:xfrm>
          <a:prstGeom prst="rect">
            <a:avLst/>
          </a:prstGeom>
        </p:spPr>
      </p:pic>
      <p:sp>
        <p:nvSpPr>
          <p:cNvPr id="2" name="슬라이드 번호 개체 틀 5">
            <a:extLst>
              <a:ext uri="{FF2B5EF4-FFF2-40B4-BE49-F238E27FC236}">
                <a16:creationId xmlns:a16="http://schemas.microsoft.com/office/drawing/2014/main" id="{92428291-8BF4-AB46-F3A1-C2BDFB90D975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FE2CA5C-D1DA-4AC4-B032-29A256DEA195}" type="slidenum">
              <a:rPr lang="ko-KR" altLang="en-US" smtClean="0"/>
              <a:pPr/>
              <a:t>17</a:t>
            </a:fld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161A3F-89C4-7116-D951-057513584FF7}"/>
              </a:ext>
            </a:extLst>
          </p:cNvPr>
          <p:cNvSpPr txBox="1"/>
          <p:nvPr/>
        </p:nvSpPr>
        <p:spPr>
          <a:xfrm>
            <a:off x="896058" y="185934"/>
            <a:ext cx="442256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oboto" panose="02000000000000000000" pitchFamily="2" charset="0"/>
              </a:rPr>
              <a:t>RENEWUAL CONCEPT</a:t>
            </a:r>
            <a:endParaRPr lang="ko-KR" altLang="en-US" sz="3000" b="1" dirty="0">
              <a:solidFill>
                <a:schemeClr val="tx1">
                  <a:lumMod val="85000"/>
                  <a:lumOff val="15000"/>
                </a:schemeClr>
              </a:solidFill>
              <a:latin typeface="Roboto" panose="020000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FC3D39-C0E9-5EF4-54E7-B99480B3D33F}"/>
              </a:ext>
            </a:extLst>
          </p:cNvPr>
          <p:cNvSpPr txBox="1"/>
          <p:nvPr/>
        </p:nvSpPr>
        <p:spPr>
          <a:xfrm>
            <a:off x="5055796" y="262878"/>
            <a:ext cx="28339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구체적인 구현방안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" name="TextBox 37">
            <a:extLst>
              <a:ext uri="{FF2B5EF4-FFF2-40B4-BE49-F238E27FC236}">
                <a16:creationId xmlns:a16="http://schemas.microsoft.com/office/drawing/2014/main" id="{12E6CA40-4009-C08F-CDA9-525BB4C13A13}"/>
              </a:ext>
            </a:extLst>
          </p:cNvPr>
          <p:cNvSpPr txBox="1"/>
          <p:nvPr/>
        </p:nvSpPr>
        <p:spPr>
          <a:xfrm>
            <a:off x="8805989" y="1690044"/>
            <a:ext cx="2036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 dirty="0">
                <a:latin typeface="Roboto" panose="02000000000000000000" pitchFamily="2" charset="0"/>
              </a:rPr>
              <a:t>TYPOGRAPHY</a:t>
            </a:r>
            <a:endParaRPr lang="ko-KR" altLang="en-US" b="1" dirty="0">
              <a:latin typeface="Roboto" panose="02000000000000000000" pitchFamily="2" charset="0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0D6CACA8-6F64-22C7-5119-098CD7058E5A}"/>
              </a:ext>
            </a:extLst>
          </p:cNvPr>
          <p:cNvCxnSpPr/>
          <p:nvPr/>
        </p:nvCxnSpPr>
        <p:spPr>
          <a:xfrm>
            <a:off x="8805989" y="2094918"/>
            <a:ext cx="2237067" cy="0"/>
          </a:xfrm>
          <a:prstGeom prst="line">
            <a:avLst/>
          </a:prstGeom>
          <a:ln w="127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45">
            <a:extLst>
              <a:ext uri="{FF2B5EF4-FFF2-40B4-BE49-F238E27FC236}">
                <a16:creationId xmlns:a16="http://schemas.microsoft.com/office/drawing/2014/main" id="{7616F827-80C9-36FB-3568-B50DD7D0C72A}"/>
              </a:ext>
            </a:extLst>
          </p:cNvPr>
          <p:cNvSpPr txBox="1"/>
          <p:nvPr/>
        </p:nvSpPr>
        <p:spPr>
          <a:xfrm>
            <a:off x="8805988" y="2167941"/>
            <a:ext cx="170961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</a:rPr>
              <a:t>FONT</a:t>
            </a:r>
          </a:p>
          <a:p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Noto</a:t>
            </a:r>
            <a:r>
              <a:rPr lang="ko-KR" altLang="en-US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San</a:t>
            </a:r>
            <a:r>
              <a:rPr lang="ko-KR" altLang="en-US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KR</a:t>
            </a:r>
            <a:endParaRPr lang="ko-KR" altLang="en-US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" name="TextBox 46">
            <a:extLst>
              <a:ext uri="{FF2B5EF4-FFF2-40B4-BE49-F238E27FC236}">
                <a16:creationId xmlns:a16="http://schemas.microsoft.com/office/drawing/2014/main" id="{5DF40865-F5F3-BAAC-9FAC-8A756F178B20}"/>
              </a:ext>
            </a:extLst>
          </p:cNvPr>
          <p:cNvSpPr txBox="1"/>
          <p:nvPr/>
        </p:nvSpPr>
        <p:spPr>
          <a:xfrm>
            <a:off x="8805989" y="3257763"/>
            <a:ext cx="2325958" cy="17697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SIZE</a:t>
            </a:r>
          </a:p>
          <a:p>
            <a:endParaRPr lang="en-US" altLang="ko-KR" sz="1200" dirty="0"/>
          </a:p>
          <a:p>
            <a:r>
              <a:rPr lang="en-US" altLang="ko-KR" sz="1300" b="1" dirty="0"/>
              <a:t>13px</a:t>
            </a:r>
            <a:r>
              <a:rPr lang="en-US" altLang="ko-KR" sz="1500" b="1" dirty="0"/>
              <a:t> 15px </a:t>
            </a:r>
            <a:r>
              <a:rPr lang="en-US" altLang="ko-KR" sz="1700" b="1" dirty="0"/>
              <a:t>17px</a:t>
            </a:r>
          </a:p>
          <a:p>
            <a:r>
              <a:rPr lang="en-US" altLang="ko-KR" sz="1900" b="1" dirty="0"/>
              <a:t>19px</a:t>
            </a:r>
            <a:r>
              <a:rPr lang="en-US" altLang="ko-KR" sz="1700" b="1" dirty="0"/>
              <a:t> </a:t>
            </a:r>
            <a:r>
              <a:rPr lang="en-US" altLang="ko-KR" sz="2000" b="1" dirty="0"/>
              <a:t>20px</a:t>
            </a:r>
            <a:r>
              <a:rPr lang="en-US" altLang="ko-KR" sz="1700" b="1" dirty="0"/>
              <a:t> </a:t>
            </a:r>
            <a:r>
              <a:rPr lang="en-US" altLang="ko-KR" sz="2400" b="1" dirty="0"/>
              <a:t>24px</a:t>
            </a:r>
          </a:p>
          <a:p>
            <a:r>
              <a:rPr lang="en-US" altLang="ko-KR" sz="3000" b="1" dirty="0"/>
              <a:t>30px</a:t>
            </a:r>
            <a:r>
              <a:rPr lang="en-US" altLang="ko-KR" sz="1700" b="1" dirty="0"/>
              <a:t> </a:t>
            </a:r>
            <a:r>
              <a:rPr lang="en-US" altLang="ko-KR" sz="4000" b="1" dirty="0"/>
              <a:t>40px</a:t>
            </a:r>
            <a:endParaRPr lang="ko-KR" altLang="en-US" sz="4000" b="1" dirty="0"/>
          </a:p>
        </p:txBody>
      </p:sp>
      <p:sp>
        <p:nvSpPr>
          <p:cNvPr id="11" name="Object 142">
            <a:extLst>
              <a:ext uri="{FF2B5EF4-FFF2-40B4-BE49-F238E27FC236}">
                <a16:creationId xmlns:a16="http://schemas.microsoft.com/office/drawing/2014/main" id="{AF2E4E38-D3B3-F9E0-1963-12A4BDF9C237}"/>
              </a:ext>
            </a:extLst>
          </p:cNvPr>
          <p:cNvSpPr txBox="1"/>
          <p:nvPr/>
        </p:nvSpPr>
        <p:spPr>
          <a:xfrm>
            <a:off x="5660044" y="1687710"/>
            <a:ext cx="219189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Noto Sans Korean Regular" pitchFamily="34" charset="0"/>
              </a:rPr>
              <a:t>COLOR PALETTE</a:t>
            </a:r>
            <a:endParaRPr lang="en-US" b="1" dirty="0">
              <a:solidFill>
                <a:schemeClr val="tx1">
                  <a:lumMod val="85000"/>
                  <a:lumOff val="1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2" name="Object 144">
            <a:extLst>
              <a:ext uri="{FF2B5EF4-FFF2-40B4-BE49-F238E27FC236}">
                <a16:creationId xmlns:a16="http://schemas.microsoft.com/office/drawing/2014/main" id="{8115ECEC-BD8F-5780-5E56-BCED13064DCA}"/>
              </a:ext>
            </a:extLst>
          </p:cNvPr>
          <p:cNvSpPr txBox="1"/>
          <p:nvPr/>
        </p:nvSpPr>
        <p:spPr>
          <a:xfrm>
            <a:off x="5664118" y="2167941"/>
            <a:ext cx="1576072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Noto Sans Korean Regular" pitchFamily="34" charset="0"/>
              </a:rPr>
              <a:t>MAIN COLOR</a:t>
            </a:r>
            <a:endParaRPr lang="en-US" sz="1600" dirty="0">
              <a:solidFill>
                <a:schemeClr val="bg1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Object 145">
            <a:extLst>
              <a:ext uri="{FF2B5EF4-FFF2-40B4-BE49-F238E27FC236}">
                <a16:creationId xmlns:a16="http://schemas.microsoft.com/office/drawing/2014/main" id="{50D6B049-5A9C-AC92-CCC6-14A01951270B}"/>
              </a:ext>
            </a:extLst>
          </p:cNvPr>
          <p:cNvSpPr txBox="1"/>
          <p:nvPr/>
        </p:nvSpPr>
        <p:spPr>
          <a:xfrm>
            <a:off x="5664118" y="3453291"/>
            <a:ext cx="1576072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Noto Sans Korean Regular" pitchFamily="34" charset="0"/>
              </a:rPr>
              <a:t>SUB COLOR</a:t>
            </a:r>
            <a:endParaRPr lang="en-US" sz="1600" dirty="0">
              <a:solidFill>
                <a:schemeClr val="bg1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D71284C9-444C-2FC5-8D86-D22F82695CBE}"/>
              </a:ext>
            </a:extLst>
          </p:cNvPr>
          <p:cNvGrpSpPr/>
          <p:nvPr/>
        </p:nvGrpSpPr>
        <p:grpSpPr>
          <a:xfrm>
            <a:off x="5752819" y="2532349"/>
            <a:ext cx="684000" cy="792000"/>
            <a:chOff x="11430000" y="2079297"/>
            <a:chExt cx="836650" cy="978748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89A57B61-364E-819A-0DEC-9943BFC9D450}"/>
                </a:ext>
              </a:extLst>
            </p:cNvPr>
            <p:cNvSpPr/>
            <p:nvPr/>
          </p:nvSpPr>
          <p:spPr>
            <a:xfrm>
              <a:off x="11430000" y="2079297"/>
              <a:ext cx="836650" cy="609054"/>
            </a:xfrm>
            <a:prstGeom prst="rect">
              <a:avLst/>
            </a:prstGeom>
            <a:solidFill>
              <a:srgbClr val="004990"/>
            </a:solidFill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300" b="1" dirty="0">
                <a:solidFill>
                  <a:srgbClr val="595959"/>
                </a:solidFill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98C7C3E3-58B9-0B17-A765-2ECEB0688F35}"/>
                </a:ext>
              </a:extLst>
            </p:cNvPr>
            <p:cNvSpPr/>
            <p:nvPr/>
          </p:nvSpPr>
          <p:spPr>
            <a:xfrm>
              <a:off x="11430000" y="2693794"/>
              <a:ext cx="836650" cy="364251"/>
            </a:xfrm>
            <a:prstGeom prst="rect">
              <a:avLst/>
            </a:prstGeom>
            <a:no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9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#004990</a:t>
              </a:r>
              <a:endParaRPr lang="ko-KR" altLang="en-US" sz="9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5C90F94-904B-5125-588A-ED7EDE7FAE31}"/>
              </a:ext>
            </a:extLst>
          </p:cNvPr>
          <p:cNvGrpSpPr/>
          <p:nvPr/>
        </p:nvGrpSpPr>
        <p:grpSpPr>
          <a:xfrm>
            <a:off x="6501099" y="2532349"/>
            <a:ext cx="684000" cy="792000"/>
            <a:chOff x="11430000" y="2079297"/>
            <a:chExt cx="836650" cy="978748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1B5FF676-FF84-96FF-EE51-6BCB98AB978B}"/>
                </a:ext>
              </a:extLst>
            </p:cNvPr>
            <p:cNvSpPr/>
            <p:nvPr/>
          </p:nvSpPr>
          <p:spPr>
            <a:xfrm>
              <a:off x="11430000" y="2079297"/>
              <a:ext cx="836650" cy="609054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200" b="1" dirty="0">
                <a:solidFill>
                  <a:srgbClr val="5959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BAA18449-9004-B0AF-8135-1B6122FCDCCC}"/>
                </a:ext>
              </a:extLst>
            </p:cNvPr>
            <p:cNvSpPr/>
            <p:nvPr/>
          </p:nvSpPr>
          <p:spPr>
            <a:xfrm>
              <a:off x="11430000" y="2693794"/>
              <a:ext cx="836650" cy="364251"/>
            </a:xfrm>
            <a:prstGeom prst="rect">
              <a:avLst/>
            </a:prstGeom>
            <a:no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9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#ffffff</a:t>
              </a:r>
              <a:endParaRPr lang="ko-KR" altLang="en-US" sz="9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C1011BA6-B64D-9B38-668B-ACA79092E0FE}"/>
              </a:ext>
            </a:extLst>
          </p:cNvPr>
          <p:cNvGrpSpPr/>
          <p:nvPr/>
        </p:nvGrpSpPr>
        <p:grpSpPr>
          <a:xfrm>
            <a:off x="6529352" y="3983614"/>
            <a:ext cx="684000" cy="792000"/>
            <a:chOff x="11430000" y="2079297"/>
            <a:chExt cx="836650" cy="978748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2D630BA6-ADE4-41C5-1771-6C8B6049E955}"/>
                </a:ext>
              </a:extLst>
            </p:cNvPr>
            <p:cNvSpPr/>
            <p:nvPr/>
          </p:nvSpPr>
          <p:spPr>
            <a:xfrm>
              <a:off x="11430000" y="2079297"/>
              <a:ext cx="836650" cy="609054"/>
            </a:xfrm>
            <a:prstGeom prst="rect">
              <a:avLst/>
            </a:prstGeom>
            <a:solidFill>
              <a:srgbClr val="F1F1F1"/>
            </a:solidFill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900" b="1" dirty="0">
                <a:solidFill>
                  <a:srgbClr val="5959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A4AB0B70-5D22-AE54-D428-143D0692411C}"/>
                </a:ext>
              </a:extLst>
            </p:cNvPr>
            <p:cNvSpPr/>
            <p:nvPr/>
          </p:nvSpPr>
          <p:spPr>
            <a:xfrm>
              <a:off x="11430000" y="2693794"/>
              <a:ext cx="836650" cy="364251"/>
            </a:xfrm>
            <a:prstGeom prst="rect">
              <a:avLst/>
            </a:prstGeom>
            <a:no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9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#f1f1f1</a:t>
              </a:r>
              <a:endParaRPr lang="ko-KR" altLang="en-US" sz="9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CE2909FC-BAD2-8765-4BAC-1C3E5FAFDCCA}"/>
              </a:ext>
            </a:extLst>
          </p:cNvPr>
          <p:cNvGrpSpPr/>
          <p:nvPr/>
        </p:nvGrpSpPr>
        <p:grpSpPr>
          <a:xfrm>
            <a:off x="7298066" y="3981199"/>
            <a:ext cx="684000" cy="792000"/>
            <a:chOff x="11430000" y="2079297"/>
            <a:chExt cx="836650" cy="978748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9B60CAE3-EFC4-37C9-FB79-F83CF80B4E72}"/>
                </a:ext>
              </a:extLst>
            </p:cNvPr>
            <p:cNvSpPr/>
            <p:nvPr/>
          </p:nvSpPr>
          <p:spPr>
            <a:xfrm>
              <a:off x="11430000" y="2079297"/>
              <a:ext cx="836650" cy="609054"/>
            </a:xfrm>
            <a:prstGeom prst="rect">
              <a:avLst/>
            </a:prstGeom>
            <a:solidFill>
              <a:srgbClr val="555555"/>
            </a:solidFill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900" b="1" dirty="0">
                <a:solidFill>
                  <a:srgbClr val="5959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85E52FE8-DC77-499F-2CDF-AAB52F94DAAD}"/>
                </a:ext>
              </a:extLst>
            </p:cNvPr>
            <p:cNvSpPr/>
            <p:nvPr/>
          </p:nvSpPr>
          <p:spPr>
            <a:xfrm>
              <a:off x="11430000" y="2693794"/>
              <a:ext cx="836650" cy="364251"/>
            </a:xfrm>
            <a:prstGeom prst="rect">
              <a:avLst/>
            </a:prstGeom>
            <a:no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9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#555555</a:t>
              </a:r>
              <a:endParaRPr lang="ko-KR" altLang="en-US" sz="9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7442C885-C247-1459-122F-75DC1EDE5453}"/>
              </a:ext>
            </a:extLst>
          </p:cNvPr>
          <p:cNvGrpSpPr/>
          <p:nvPr/>
        </p:nvGrpSpPr>
        <p:grpSpPr>
          <a:xfrm>
            <a:off x="5752819" y="3983614"/>
            <a:ext cx="684000" cy="792000"/>
            <a:chOff x="11430000" y="2079297"/>
            <a:chExt cx="836650" cy="978748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ECF693E0-37CA-A017-CBDF-23B07B5EF91B}"/>
                </a:ext>
              </a:extLst>
            </p:cNvPr>
            <p:cNvSpPr/>
            <p:nvPr/>
          </p:nvSpPr>
          <p:spPr>
            <a:xfrm>
              <a:off x="11430000" y="2079297"/>
              <a:ext cx="836650" cy="609054"/>
            </a:xfrm>
            <a:prstGeom prst="rect">
              <a:avLst/>
            </a:prstGeom>
            <a:solidFill>
              <a:srgbClr val="D8D8D8"/>
            </a:solidFill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900" b="1" dirty="0">
                <a:solidFill>
                  <a:srgbClr val="5959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90E6E126-B346-2D8B-C288-359A617D6C3C}"/>
                </a:ext>
              </a:extLst>
            </p:cNvPr>
            <p:cNvSpPr/>
            <p:nvPr/>
          </p:nvSpPr>
          <p:spPr>
            <a:xfrm>
              <a:off x="11430000" y="2693794"/>
              <a:ext cx="836650" cy="364251"/>
            </a:xfrm>
            <a:prstGeom prst="rect">
              <a:avLst/>
            </a:prstGeom>
            <a:no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9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#d8d8d8</a:t>
              </a:r>
              <a:endParaRPr lang="ko-KR" altLang="en-US" sz="9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CE5F6403-72C1-6932-B4CB-2C9116448DCB}"/>
              </a:ext>
            </a:extLst>
          </p:cNvPr>
          <p:cNvCxnSpPr/>
          <p:nvPr/>
        </p:nvCxnSpPr>
        <p:spPr>
          <a:xfrm>
            <a:off x="5752819" y="2094918"/>
            <a:ext cx="2237067" cy="0"/>
          </a:xfrm>
          <a:prstGeom prst="line">
            <a:avLst/>
          </a:prstGeom>
          <a:ln w="127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타원 35">
            <a:extLst>
              <a:ext uri="{FF2B5EF4-FFF2-40B4-BE49-F238E27FC236}">
                <a16:creationId xmlns:a16="http://schemas.microsoft.com/office/drawing/2014/main" id="{9ED91A63-1370-E7A4-30B7-5931BC3704F3}"/>
              </a:ext>
            </a:extLst>
          </p:cNvPr>
          <p:cNvSpPr/>
          <p:nvPr/>
        </p:nvSpPr>
        <p:spPr>
          <a:xfrm>
            <a:off x="2647405" y="4938132"/>
            <a:ext cx="881128" cy="855514"/>
          </a:xfrm>
          <a:prstGeom prst="ellipse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62375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33A6A67-F66A-A70C-F3CB-92B78B5AD387}"/>
              </a:ext>
            </a:extLst>
          </p:cNvPr>
          <p:cNvSpPr txBox="1"/>
          <p:nvPr/>
        </p:nvSpPr>
        <p:spPr>
          <a:xfrm>
            <a:off x="896059" y="185934"/>
            <a:ext cx="446450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oboto" panose="02000000000000000000" pitchFamily="2" charset="0"/>
              </a:rPr>
              <a:t>RENEWUAL CONCEPT</a:t>
            </a:r>
            <a:endParaRPr lang="ko-KR" altLang="en-US" sz="3000" b="1" dirty="0">
              <a:solidFill>
                <a:schemeClr val="tx1">
                  <a:lumMod val="85000"/>
                  <a:lumOff val="15000"/>
                </a:schemeClr>
              </a:solidFill>
              <a:latin typeface="Roboto" panose="0200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044023-9C30-B832-CE59-0C4C1F7A53C6}"/>
              </a:ext>
            </a:extLst>
          </p:cNvPr>
          <p:cNvSpPr txBox="1"/>
          <p:nvPr/>
        </p:nvSpPr>
        <p:spPr>
          <a:xfrm>
            <a:off x="5039018" y="262878"/>
            <a:ext cx="28339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구체적인 구현방안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슬라이드 번호 개체 틀 5">
            <a:extLst>
              <a:ext uri="{FF2B5EF4-FFF2-40B4-BE49-F238E27FC236}">
                <a16:creationId xmlns:a16="http://schemas.microsoft.com/office/drawing/2014/main" id="{2C5F7428-2584-716E-67E8-F80C50830D09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FE2CA5C-D1DA-4AC4-B032-29A256DEA195}" type="slidenum">
              <a:rPr lang="ko-KR" altLang="en-US" smtClean="0"/>
              <a:pPr/>
              <a:t>18</a:t>
            </a:fld>
            <a:endParaRPr lang="ko-KR" altLang="en-US" dirty="0"/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CC8721F8-37A0-3511-CC65-7BA8F6291097}"/>
              </a:ext>
            </a:extLst>
          </p:cNvPr>
          <p:cNvGrpSpPr/>
          <p:nvPr/>
        </p:nvGrpSpPr>
        <p:grpSpPr>
          <a:xfrm>
            <a:off x="1992060" y="2027970"/>
            <a:ext cx="8778614" cy="3533075"/>
            <a:chOff x="1992060" y="2149268"/>
            <a:chExt cx="8778614" cy="2767763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845DFFA-787B-F025-4FC0-0006F53228AA}"/>
                </a:ext>
              </a:extLst>
            </p:cNvPr>
            <p:cNvSpPr txBox="1"/>
            <p:nvPr/>
          </p:nvSpPr>
          <p:spPr>
            <a:xfrm>
              <a:off x="1992060" y="2149268"/>
              <a:ext cx="444352" cy="3723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rgbClr val="003876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01</a:t>
              </a:r>
              <a:endParaRPr lang="ko-KR" altLang="en-US" dirty="0">
                <a:solidFill>
                  <a:srgbClr val="003876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09BA70C-D1CC-FCF7-E945-30B1A918B8BA}"/>
                </a:ext>
              </a:extLst>
            </p:cNvPr>
            <p:cNvSpPr txBox="1"/>
            <p:nvPr/>
          </p:nvSpPr>
          <p:spPr>
            <a:xfrm>
              <a:off x="1992060" y="2748705"/>
              <a:ext cx="444352" cy="3723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rgbClr val="003876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02</a:t>
              </a:r>
              <a:endParaRPr lang="ko-KR" altLang="en-US" dirty="0">
                <a:solidFill>
                  <a:srgbClr val="003876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8781A8A-B875-A835-671F-794E00730949}"/>
                </a:ext>
              </a:extLst>
            </p:cNvPr>
            <p:cNvSpPr txBox="1"/>
            <p:nvPr/>
          </p:nvSpPr>
          <p:spPr>
            <a:xfrm>
              <a:off x="2436412" y="2764219"/>
              <a:ext cx="583044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rgbClr val="FF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GNB</a:t>
              </a:r>
              <a:r>
                <a:rPr lang="ko-KR" altLang="en-US" sz="1600" dirty="0">
                  <a:solidFill>
                    <a:srgbClr val="FF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메뉴</a:t>
              </a:r>
              <a:r>
                <a:rPr lang="ko-KR" altLang="en-US" sz="1600" dirty="0">
                  <a:solidFill>
                    <a:schemeClr val="bg1">
                      <a:lumMod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에 마우스가 </a:t>
              </a:r>
              <a:r>
                <a:rPr lang="ko-KR" altLang="en-US" sz="1600" dirty="0" err="1">
                  <a:solidFill>
                    <a:schemeClr val="bg1">
                      <a:lumMod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호버</a:t>
              </a:r>
              <a:r>
                <a:rPr lang="ko-KR" altLang="en-US" sz="1600" dirty="0">
                  <a:solidFill>
                    <a:schemeClr val="bg1">
                      <a:lumMod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상태 시 색상이 바뀌도록 설정한다</a:t>
              </a:r>
              <a:r>
                <a:rPr lang="en-US" altLang="ko-KR" sz="1600" dirty="0">
                  <a:solidFill>
                    <a:schemeClr val="bg1">
                      <a:lumMod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</a:t>
              </a:r>
              <a:endParaRPr lang="ko-KR" altLang="en-US" sz="16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86D840D-49C1-4ED9-09A0-20F4C6313986}"/>
                </a:ext>
              </a:extLst>
            </p:cNvPr>
            <p:cNvSpPr txBox="1"/>
            <p:nvPr/>
          </p:nvSpPr>
          <p:spPr>
            <a:xfrm>
              <a:off x="1992060" y="3347355"/>
              <a:ext cx="444352" cy="3723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rgbClr val="003876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03</a:t>
              </a:r>
              <a:endParaRPr lang="ko-KR" altLang="en-US" dirty="0">
                <a:solidFill>
                  <a:srgbClr val="003876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FCAC1D6-C583-B0A9-D927-56483F99F1BB}"/>
                </a:ext>
              </a:extLst>
            </p:cNvPr>
            <p:cNvSpPr txBox="1"/>
            <p:nvPr/>
          </p:nvSpPr>
          <p:spPr>
            <a:xfrm>
              <a:off x="2436412" y="3368985"/>
              <a:ext cx="8334262" cy="3493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rgbClr val="FF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사이드 </a:t>
              </a:r>
              <a:r>
                <a:rPr lang="ko-KR" altLang="en-US" sz="1600" dirty="0" err="1">
                  <a:solidFill>
                    <a:srgbClr val="FF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퀵메뉴바</a:t>
              </a:r>
              <a:r>
                <a:rPr lang="ko-KR" altLang="en-US" sz="1600" dirty="0" err="1">
                  <a:solidFill>
                    <a:schemeClr val="bg1">
                      <a:lumMod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는</a:t>
              </a:r>
              <a:r>
                <a:rPr lang="ko-KR" altLang="en-US" sz="1600" dirty="0">
                  <a:solidFill>
                    <a:schemeClr val="bg1">
                      <a:lumMod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sz="1600" dirty="0">
                  <a:solidFill>
                    <a:srgbClr val="FF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스크롤 따라 움직이게</a:t>
              </a:r>
              <a:r>
                <a:rPr lang="ko-KR" altLang="en-US" sz="1600" dirty="0">
                  <a:solidFill>
                    <a:schemeClr val="bg1">
                      <a:lumMod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하며 </a:t>
              </a:r>
              <a:r>
                <a:rPr lang="en-US" altLang="ko-KR" sz="1600" dirty="0">
                  <a:solidFill>
                    <a:schemeClr val="bg2">
                      <a:lumMod val="50000"/>
                    </a:schemeClr>
                  </a:solidFill>
                </a:rPr>
                <a:t>SNS, </a:t>
              </a:r>
              <a:r>
                <a:rPr lang="ko-KR" altLang="en-US" sz="1600" dirty="0">
                  <a:solidFill>
                    <a:schemeClr val="bg2">
                      <a:lumMod val="50000"/>
                    </a:schemeClr>
                  </a:solidFill>
                </a:rPr>
                <a:t>날씨누리 등으로</a:t>
              </a:r>
              <a:r>
                <a:rPr lang="en-US" altLang="ko-KR" sz="1600" dirty="0">
                  <a:solidFill>
                    <a:schemeClr val="bg2">
                      <a:lumMod val="50000"/>
                    </a:schemeClr>
                  </a:solidFill>
                </a:rPr>
                <a:t> </a:t>
              </a:r>
              <a:r>
                <a:rPr lang="ko-KR" altLang="en-US" sz="1600" dirty="0">
                  <a:solidFill>
                    <a:schemeClr val="bg2">
                      <a:lumMod val="50000"/>
                    </a:schemeClr>
                  </a:solidFill>
                </a:rPr>
                <a:t>분류한다</a:t>
              </a:r>
              <a:r>
                <a:rPr lang="en-US" altLang="ko-KR" sz="1600" dirty="0">
                  <a:solidFill>
                    <a:schemeClr val="bg2">
                      <a:lumMod val="50000"/>
                    </a:schemeClr>
                  </a:solidFill>
                </a:rPr>
                <a:t>.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1DA598E-1322-2940-48FE-81A518413C3F}"/>
                </a:ext>
              </a:extLst>
            </p:cNvPr>
            <p:cNvSpPr txBox="1"/>
            <p:nvPr/>
          </p:nvSpPr>
          <p:spPr>
            <a:xfrm>
              <a:off x="1992060" y="3946792"/>
              <a:ext cx="444352" cy="3723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rgbClr val="003876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04</a:t>
              </a:r>
              <a:endParaRPr lang="ko-KR" altLang="en-US" dirty="0">
                <a:solidFill>
                  <a:srgbClr val="003876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5ADBBB0-5D59-E5DE-3807-B1FA37BE72AA}"/>
                </a:ext>
              </a:extLst>
            </p:cNvPr>
            <p:cNvSpPr txBox="1"/>
            <p:nvPr/>
          </p:nvSpPr>
          <p:spPr>
            <a:xfrm>
              <a:off x="2436412" y="3962306"/>
              <a:ext cx="7460697" cy="4581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chemeClr val="bg1">
                      <a:lumMod val="50000"/>
                    </a:schemeClr>
                  </a:solidFill>
                  <a:latin typeface="나눔스퀘어"/>
                  <a:ea typeface="나눔스퀘어"/>
                </a:rPr>
                <a:t>날씨누리로 가는 링크가 중복되어 </a:t>
              </a:r>
              <a:r>
                <a:rPr lang="ko-KR" altLang="en-US" sz="1600" dirty="0" err="1">
                  <a:solidFill>
                    <a:schemeClr val="bg1">
                      <a:lumMod val="50000"/>
                    </a:schemeClr>
                  </a:solidFill>
                  <a:latin typeface="나눔스퀘어"/>
                  <a:ea typeface="나눔스퀘어"/>
                </a:rPr>
                <a:t>메인페이지</a:t>
              </a:r>
              <a:r>
                <a:rPr lang="ko-KR" altLang="en-US" sz="1600" dirty="0">
                  <a:solidFill>
                    <a:schemeClr val="bg1">
                      <a:lumMod val="50000"/>
                    </a:schemeClr>
                  </a:solidFill>
                  <a:latin typeface="나눔스퀘어"/>
                  <a:ea typeface="나눔스퀘어"/>
                </a:rPr>
                <a:t> </a:t>
              </a:r>
              <a:r>
                <a:rPr lang="en-US" altLang="ko-KR" sz="1600" dirty="0">
                  <a:solidFill>
                    <a:schemeClr val="bg1">
                      <a:lumMod val="50000"/>
                    </a:schemeClr>
                  </a:solidFill>
                  <a:latin typeface="나눔스퀘어"/>
                  <a:ea typeface="나눔스퀘어"/>
                </a:rPr>
                <a:t>BIG VISUAL</a:t>
              </a:r>
              <a:r>
                <a:rPr lang="ko-KR" altLang="en-US" sz="1600" dirty="0">
                  <a:solidFill>
                    <a:schemeClr val="bg1">
                      <a:lumMod val="50000"/>
                    </a:schemeClr>
                  </a:solidFill>
                  <a:latin typeface="나눔스퀘어"/>
                  <a:ea typeface="나눔스퀘어"/>
                </a:rPr>
                <a:t>에서 날씨누리 링크를 제외하고 </a:t>
              </a:r>
              <a:r>
                <a:rPr lang="en-US" altLang="ko-KR" sz="1600" dirty="0">
                  <a:solidFill>
                    <a:schemeClr val="bg1">
                      <a:lumMod val="50000"/>
                    </a:schemeClr>
                  </a:solidFill>
                  <a:latin typeface="나눔스퀘어"/>
                  <a:ea typeface="나눔스퀘어"/>
                </a:rPr>
                <a:t>TNB</a:t>
              </a:r>
              <a:r>
                <a:rPr lang="ko-KR" altLang="en-US" sz="1600" dirty="0">
                  <a:solidFill>
                    <a:schemeClr val="bg1">
                      <a:lumMod val="50000"/>
                    </a:schemeClr>
                  </a:solidFill>
                  <a:latin typeface="나눔스퀘어"/>
                  <a:ea typeface="나눔스퀘어"/>
                </a:rPr>
                <a:t>에 </a:t>
              </a:r>
              <a:r>
                <a:rPr lang="ko-KR" altLang="en-US" sz="1600" dirty="0">
                  <a:solidFill>
                    <a:srgbClr val="FF0000"/>
                  </a:solidFill>
                  <a:latin typeface="나눔스퀘어"/>
                  <a:ea typeface="나눔스퀘어"/>
                </a:rPr>
                <a:t>날씨누리를 한 번에 이동</a:t>
              </a:r>
              <a:r>
                <a:rPr lang="ko-KR" altLang="en-US" sz="1600" dirty="0">
                  <a:solidFill>
                    <a:schemeClr val="bg1">
                      <a:lumMod val="50000"/>
                    </a:schemeClr>
                  </a:solidFill>
                  <a:latin typeface="나눔스퀘어"/>
                  <a:ea typeface="나눔스퀘어"/>
                </a:rPr>
                <a:t>할 수 있도록 링크를 </a:t>
              </a:r>
              <a:r>
                <a:rPr lang="ko-KR" altLang="en-US" sz="1600" dirty="0" err="1">
                  <a:solidFill>
                    <a:schemeClr val="bg1">
                      <a:lumMod val="50000"/>
                    </a:schemeClr>
                  </a:solidFill>
                  <a:latin typeface="나눔스퀘어"/>
                  <a:ea typeface="나눔스퀘어"/>
                </a:rPr>
                <a:t>걸어놓는다</a:t>
              </a:r>
              <a:r>
                <a:rPr lang="en-US" altLang="ko-KR" sz="1600" dirty="0">
                  <a:solidFill>
                    <a:schemeClr val="bg2">
                      <a:lumMod val="50000"/>
                    </a:schemeClr>
                  </a:solidFill>
                </a:rPr>
                <a:t>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2074BBA-D8C0-01CC-73B0-2C69451AF209}"/>
                </a:ext>
              </a:extLst>
            </p:cNvPr>
            <p:cNvSpPr txBox="1"/>
            <p:nvPr/>
          </p:nvSpPr>
          <p:spPr>
            <a:xfrm>
              <a:off x="1992060" y="4544691"/>
              <a:ext cx="444352" cy="3723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rgbClr val="003876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05</a:t>
              </a:r>
              <a:endParaRPr lang="ko-KR" altLang="en-US" dirty="0">
                <a:solidFill>
                  <a:srgbClr val="003876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CA6A5C8-7180-0F48-5B67-531EC0CDB31D}"/>
                </a:ext>
              </a:extLst>
            </p:cNvPr>
            <p:cNvSpPr txBox="1"/>
            <p:nvPr/>
          </p:nvSpPr>
          <p:spPr>
            <a:xfrm>
              <a:off x="2436409" y="2162225"/>
              <a:ext cx="752250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 err="1">
                  <a:solidFill>
                    <a:schemeClr val="bg2">
                      <a:lumMod val="50000"/>
                    </a:schemeClr>
                  </a:solidFill>
                  <a:latin typeface="나눔스퀘어" charset="0"/>
                  <a:ea typeface="나눔스퀘어" charset="0"/>
                </a:rPr>
                <a:t>메인페이지</a:t>
              </a:r>
              <a:r>
                <a:rPr lang="ko-KR" altLang="en-US" sz="1600" dirty="0">
                  <a:solidFill>
                    <a:schemeClr val="bg2">
                      <a:lumMod val="50000"/>
                    </a:schemeClr>
                  </a:solidFill>
                  <a:latin typeface="나눔스퀘어" charset="0"/>
                  <a:ea typeface="나눔스퀘어" charset="0"/>
                </a:rPr>
                <a:t> </a:t>
              </a:r>
              <a:r>
                <a:rPr lang="en-US" altLang="ko-KR" sz="1600" dirty="0">
                  <a:solidFill>
                    <a:schemeClr val="bg2">
                      <a:lumMod val="50000"/>
                    </a:schemeClr>
                  </a:solidFill>
                  <a:latin typeface="나눔스퀘어" charset="0"/>
                  <a:ea typeface="나눔스퀘어" charset="0"/>
                </a:rPr>
                <a:t>BIG VISUAL</a:t>
              </a:r>
              <a:r>
                <a:rPr lang="ko-KR" altLang="en-US" sz="1600" dirty="0">
                  <a:solidFill>
                    <a:schemeClr val="bg2">
                      <a:lumMod val="50000"/>
                    </a:schemeClr>
                  </a:solidFill>
                  <a:latin typeface="나눔스퀘어" charset="0"/>
                  <a:ea typeface="나눔스퀘어" charset="0"/>
                </a:rPr>
                <a:t>에 </a:t>
              </a:r>
              <a:r>
                <a:rPr lang="ko-KR" altLang="en-US" sz="1600" dirty="0">
                  <a:solidFill>
                    <a:srgbClr val="FF0000"/>
                  </a:solidFill>
                </a:rPr>
                <a:t>오늘의</a:t>
              </a:r>
              <a:r>
                <a:rPr lang="en-US" altLang="ko-KR" sz="1600" dirty="0">
                  <a:solidFill>
                    <a:srgbClr val="FF0000"/>
                  </a:solidFill>
                </a:rPr>
                <a:t> </a:t>
              </a:r>
              <a:r>
                <a:rPr lang="ko-KR" altLang="en-US" sz="1600" dirty="0">
                  <a:solidFill>
                    <a:srgbClr val="FF0000"/>
                  </a:solidFill>
                </a:rPr>
                <a:t>날씨</a:t>
              </a:r>
              <a:r>
                <a:rPr lang="en-US" altLang="ko-KR" sz="1600" dirty="0">
                  <a:solidFill>
                    <a:schemeClr val="bg2">
                      <a:lumMod val="50000"/>
                    </a:schemeClr>
                  </a:solidFill>
                  <a:latin typeface="나눔스퀘어" charset="0"/>
                </a:rPr>
                <a:t> </a:t>
              </a:r>
              <a:r>
                <a:rPr lang="ko-KR" altLang="en-US" sz="1600" dirty="0">
                  <a:solidFill>
                    <a:schemeClr val="bg2">
                      <a:lumMod val="50000"/>
                    </a:schemeClr>
                  </a:solidFill>
                  <a:latin typeface="나눔스퀘어" charset="0"/>
                </a:rPr>
                <a:t>페이지를 추가한다</a:t>
              </a:r>
              <a:r>
                <a:rPr lang="en-US" altLang="ko-KR" sz="1600" dirty="0">
                  <a:solidFill>
                    <a:schemeClr val="bg2">
                      <a:lumMod val="50000"/>
                    </a:schemeClr>
                  </a:solidFill>
                  <a:latin typeface="나눔스퀘어" charset="0"/>
                </a:rPr>
                <a:t>.</a:t>
              </a:r>
              <a:endParaRPr lang="ko-KR" altLang="en-US" sz="1600" dirty="0">
                <a:solidFill>
                  <a:schemeClr val="bg2">
                    <a:lumMod val="50000"/>
                  </a:schemeClr>
                </a:solidFill>
                <a:latin typeface="나눔스퀘어" charset="0"/>
                <a:ea typeface="나눔스퀘어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040F9BE-84EE-3A42-5999-3F851825D112}"/>
                </a:ext>
              </a:extLst>
            </p:cNvPr>
            <p:cNvSpPr txBox="1"/>
            <p:nvPr/>
          </p:nvSpPr>
          <p:spPr>
            <a:xfrm>
              <a:off x="2436411" y="4554923"/>
              <a:ext cx="7345217" cy="265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ko-KR" altLang="en-US" sz="1600" dirty="0">
                  <a:solidFill>
                    <a:schemeClr val="bg2">
                      <a:lumMod val="50000"/>
                    </a:schemeClr>
                  </a:solidFill>
                  <a:latin typeface="나눔스퀘어" charset="0"/>
                  <a:ea typeface="나눔스퀘어" charset="0"/>
                </a:rPr>
                <a:t>기상청 마스코트 </a:t>
              </a:r>
              <a:r>
                <a:rPr lang="en-US" altLang="ko-KR" sz="1600" dirty="0">
                  <a:solidFill>
                    <a:srgbClr val="FF0000"/>
                  </a:solidFill>
                  <a:latin typeface="나눔스퀘어" charset="0"/>
                  <a:ea typeface="나눔스퀘어" charset="0"/>
                </a:rPr>
                <a:t>“</a:t>
              </a:r>
              <a:r>
                <a:rPr lang="ko-KR" altLang="en-US" sz="1600" dirty="0">
                  <a:solidFill>
                    <a:srgbClr val="FF0000"/>
                  </a:solidFill>
                  <a:latin typeface="나눔스퀘어" charset="0"/>
                  <a:ea typeface="나눔스퀘어" charset="0"/>
                </a:rPr>
                <a:t>기상이</a:t>
              </a:r>
              <a:r>
                <a:rPr lang="en-US" altLang="ko-KR" sz="1600" dirty="0">
                  <a:solidFill>
                    <a:srgbClr val="FF0000"/>
                  </a:solidFill>
                  <a:latin typeface="나눔스퀘어" charset="0"/>
                  <a:ea typeface="나눔스퀘어" charset="0"/>
                </a:rPr>
                <a:t>＂</a:t>
              </a:r>
              <a:r>
                <a:rPr lang="ko-KR" altLang="en-US" sz="1600" dirty="0">
                  <a:solidFill>
                    <a:schemeClr val="bg2">
                      <a:lumMod val="50000"/>
                    </a:schemeClr>
                  </a:solidFill>
                  <a:latin typeface="나눔스퀘어" charset="0"/>
                  <a:ea typeface="나눔스퀘어" charset="0"/>
                </a:rPr>
                <a:t>에 대한 홍보내용을 </a:t>
              </a:r>
              <a:r>
                <a:rPr lang="ko-KR" altLang="en-US" sz="1600" dirty="0" err="1">
                  <a:solidFill>
                    <a:srgbClr val="FF0000"/>
                  </a:solidFill>
                  <a:latin typeface="나눔스퀘어" charset="0"/>
                  <a:ea typeface="나눔스퀘어" charset="0"/>
                </a:rPr>
                <a:t>메인페이지에</a:t>
              </a:r>
              <a:r>
                <a:rPr lang="ko-KR" altLang="en-US" sz="1600" dirty="0">
                  <a:solidFill>
                    <a:srgbClr val="FF0000"/>
                  </a:solidFill>
                  <a:latin typeface="나눔스퀘어" charset="0"/>
                  <a:ea typeface="나눔스퀘어" charset="0"/>
                </a:rPr>
                <a:t> 섹션을 추가</a:t>
              </a:r>
              <a:r>
                <a:rPr lang="ko-KR" altLang="en-US" sz="1600" dirty="0">
                  <a:solidFill>
                    <a:schemeClr val="bg2">
                      <a:lumMod val="50000"/>
                    </a:schemeClr>
                  </a:solidFill>
                  <a:latin typeface="나눔스퀘어" charset="0"/>
                  <a:ea typeface="나눔스퀘어" charset="0"/>
                </a:rPr>
                <a:t>한다</a:t>
              </a:r>
              <a:r>
                <a:rPr lang="en-US" altLang="ko-KR" sz="1600" dirty="0">
                  <a:solidFill>
                    <a:schemeClr val="bg1">
                      <a:lumMod val="50000"/>
                    </a:schemeClr>
                  </a:solidFill>
                  <a:latin typeface="나눔스퀘어"/>
                  <a:ea typeface="나눔스퀘어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906439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A7FE7AA-F31B-E2EA-9090-7454D7AE8600}"/>
              </a:ext>
            </a:extLst>
          </p:cNvPr>
          <p:cNvSpPr txBox="1"/>
          <p:nvPr/>
        </p:nvSpPr>
        <p:spPr>
          <a:xfrm>
            <a:off x="896058" y="185934"/>
            <a:ext cx="438900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oboto" panose="02000000000000000000" pitchFamily="2" charset="0"/>
              </a:rPr>
              <a:t>RENEWUAL CONCEPT</a:t>
            </a:r>
            <a:endParaRPr lang="ko-KR" altLang="en-US" sz="3000" b="1" dirty="0">
              <a:solidFill>
                <a:schemeClr val="tx1">
                  <a:lumMod val="85000"/>
                  <a:lumOff val="15000"/>
                </a:schemeClr>
              </a:solidFill>
              <a:latin typeface="Roboto" panose="0200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1E529D-25A0-960A-531C-E78942D5DAE1}"/>
              </a:ext>
            </a:extLst>
          </p:cNvPr>
          <p:cNvSpPr txBox="1"/>
          <p:nvPr/>
        </p:nvSpPr>
        <p:spPr>
          <a:xfrm>
            <a:off x="5097741" y="262878"/>
            <a:ext cx="17217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사이트 맵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슬라이드 번호 개체 틀 5">
            <a:extLst>
              <a:ext uri="{FF2B5EF4-FFF2-40B4-BE49-F238E27FC236}">
                <a16:creationId xmlns:a16="http://schemas.microsoft.com/office/drawing/2014/main" id="{EFE05B44-A9A0-4226-4755-CBA4D86AE562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FE2CA5C-D1DA-4AC4-B032-29A256DEA195}" type="slidenum">
              <a:rPr lang="ko-KR" altLang="en-US" smtClean="0"/>
              <a:pPr/>
              <a:t>19</a:t>
            </a:fld>
            <a:endParaRPr lang="ko-KR" altLang="en-US" dirty="0"/>
          </a:p>
        </p:txBody>
      </p:sp>
      <p:grpSp>
        <p:nvGrpSpPr>
          <p:cNvPr id="189" name="그룹 188">
            <a:extLst>
              <a:ext uri="{FF2B5EF4-FFF2-40B4-BE49-F238E27FC236}">
                <a16:creationId xmlns:a16="http://schemas.microsoft.com/office/drawing/2014/main" id="{26C073DD-5CCD-52BB-954C-11809D380605}"/>
              </a:ext>
            </a:extLst>
          </p:cNvPr>
          <p:cNvGrpSpPr/>
          <p:nvPr/>
        </p:nvGrpSpPr>
        <p:grpSpPr>
          <a:xfrm>
            <a:off x="2056532" y="1799635"/>
            <a:ext cx="7804212" cy="4162596"/>
            <a:chOff x="2056532" y="1799635"/>
            <a:chExt cx="7804212" cy="4162596"/>
          </a:xfrm>
        </p:grpSpPr>
        <p:cxnSp>
          <p:nvCxnSpPr>
            <p:cNvPr id="67" name="직선 연결선 66">
              <a:extLst>
                <a:ext uri="{FF2B5EF4-FFF2-40B4-BE49-F238E27FC236}">
                  <a16:creationId xmlns:a16="http://schemas.microsoft.com/office/drawing/2014/main" id="{CB9320F4-AE40-93EF-8861-2F35A02DBA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19598" y="2608946"/>
              <a:ext cx="0" cy="178483"/>
            </a:xfrm>
            <a:prstGeom prst="line">
              <a:avLst/>
            </a:prstGeom>
            <a:ln>
              <a:solidFill>
                <a:srgbClr val="0068D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 65">
              <a:extLst>
                <a:ext uri="{FF2B5EF4-FFF2-40B4-BE49-F238E27FC236}">
                  <a16:creationId xmlns:a16="http://schemas.microsoft.com/office/drawing/2014/main" id="{472D1774-4C77-7735-DEB7-FC8EFB9C0C0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58471" y="2626038"/>
              <a:ext cx="0" cy="178483"/>
            </a:xfrm>
            <a:prstGeom prst="line">
              <a:avLst/>
            </a:prstGeom>
            <a:ln>
              <a:solidFill>
                <a:srgbClr val="0068D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 67">
              <a:extLst>
                <a:ext uri="{FF2B5EF4-FFF2-40B4-BE49-F238E27FC236}">
                  <a16:creationId xmlns:a16="http://schemas.microsoft.com/office/drawing/2014/main" id="{92C81BEB-C936-9842-8C7A-07039475F9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74999" y="2608946"/>
              <a:ext cx="0" cy="178483"/>
            </a:xfrm>
            <a:prstGeom prst="line">
              <a:avLst/>
            </a:prstGeom>
            <a:ln>
              <a:solidFill>
                <a:srgbClr val="0068D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218F7F28-D53C-3889-64B6-B3799D255510}"/>
                </a:ext>
              </a:extLst>
            </p:cNvPr>
            <p:cNvGrpSpPr/>
            <p:nvPr/>
          </p:nvGrpSpPr>
          <p:grpSpPr>
            <a:xfrm>
              <a:off x="5556567" y="1803907"/>
              <a:ext cx="951614" cy="446580"/>
              <a:chOff x="5921833" y="1468360"/>
              <a:chExt cx="1112413" cy="584429"/>
            </a:xfrm>
          </p:grpSpPr>
          <p:cxnSp>
            <p:nvCxnSpPr>
              <p:cNvPr id="123" name="직선 연결선 122">
                <a:extLst>
                  <a:ext uri="{FF2B5EF4-FFF2-40B4-BE49-F238E27FC236}">
                    <a16:creationId xmlns:a16="http://schemas.microsoft.com/office/drawing/2014/main" id="{3444C1E6-3487-322F-4AFF-FA42151BA2B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78817" y="1788943"/>
                <a:ext cx="0" cy="263846"/>
              </a:xfrm>
              <a:prstGeom prst="line">
                <a:avLst/>
              </a:prstGeom>
              <a:ln>
                <a:solidFill>
                  <a:srgbClr val="0068D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4" name="모서리가 둥근 직사각형 2">
                <a:extLst>
                  <a:ext uri="{FF2B5EF4-FFF2-40B4-BE49-F238E27FC236}">
                    <a16:creationId xmlns:a16="http://schemas.microsoft.com/office/drawing/2014/main" id="{ABA9D83A-A308-43FB-F439-34D921487779}"/>
                  </a:ext>
                </a:extLst>
              </p:cNvPr>
              <p:cNvSpPr/>
              <p:nvPr/>
            </p:nvSpPr>
            <p:spPr>
              <a:xfrm>
                <a:off x="5921833" y="1468360"/>
                <a:ext cx="1112413" cy="333389"/>
              </a:xfrm>
              <a:prstGeom prst="roundRect">
                <a:avLst/>
              </a:prstGeom>
              <a:solidFill>
                <a:srgbClr val="003668"/>
              </a:solidFill>
              <a:ln>
                <a:solidFill>
                  <a:srgbClr val="0074B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srgbClr val="0060B4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F99BF966-59CE-B6C1-173E-66FDC7E88C8E}"/>
                  </a:ext>
                </a:extLst>
              </p:cNvPr>
              <p:cNvSpPr txBox="1"/>
              <p:nvPr/>
            </p:nvSpPr>
            <p:spPr>
              <a:xfrm>
                <a:off x="6231818" y="1481165"/>
                <a:ext cx="492444" cy="31010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200" dirty="0">
                    <a:solidFill>
                      <a:schemeClr val="bg1"/>
                    </a:solidFill>
                    <a:latin typeface="Noto Sans KR" panose="020B0500000000000000" pitchFamily="34" charset="-127"/>
                    <a:ea typeface="Noto Sans KR" panose="020B0500000000000000" pitchFamily="34" charset="-127"/>
                    <a:cs typeface="Pretendard Medium" panose="02000603000000020004" pitchFamily="2" charset="-127"/>
                  </a:rPr>
                  <a:t>메인</a:t>
                </a:r>
              </a:p>
            </p:txBody>
          </p:sp>
        </p:grp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FD20AF52-CE43-8DB5-2107-6A64E0048C47}"/>
                </a:ext>
              </a:extLst>
            </p:cNvPr>
            <p:cNvCxnSpPr>
              <a:cxnSpLocks/>
            </p:cNvCxnSpPr>
            <p:nvPr/>
          </p:nvCxnSpPr>
          <p:spPr>
            <a:xfrm>
              <a:off x="2618826" y="2236227"/>
              <a:ext cx="5667152" cy="14260"/>
            </a:xfrm>
            <a:prstGeom prst="line">
              <a:avLst/>
            </a:prstGeom>
            <a:ln>
              <a:solidFill>
                <a:srgbClr val="0068D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1E148C6E-E7B8-5D82-95B2-A7C547A148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3398" y="2237808"/>
              <a:ext cx="0" cy="178483"/>
            </a:xfrm>
            <a:prstGeom prst="line">
              <a:avLst/>
            </a:prstGeom>
            <a:ln>
              <a:solidFill>
                <a:srgbClr val="0068D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D6BCAC66-591D-0B28-5E66-BCA26251DD9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18826" y="2238338"/>
              <a:ext cx="0" cy="178483"/>
            </a:xfrm>
            <a:prstGeom prst="line">
              <a:avLst/>
            </a:prstGeom>
            <a:ln>
              <a:solidFill>
                <a:srgbClr val="0068D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0C20340D-DE72-7B47-CC67-3137574C0A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58471" y="2238339"/>
              <a:ext cx="0" cy="178483"/>
            </a:xfrm>
            <a:prstGeom prst="line">
              <a:avLst/>
            </a:prstGeom>
            <a:ln>
              <a:solidFill>
                <a:srgbClr val="0068D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74E5F4E7-C9EE-6725-C97A-B9BB7D202BC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98365" y="2237222"/>
              <a:ext cx="0" cy="178483"/>
            </a:xfrm>
            <a:prstGeom prst="line">
              <a:avLst/>
            </a:prstGeom>
            <a:ln>
              <a:solidFill>
                <a:srgbClr val="0068D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2FF9EBC4-37E4-6967-A75D-7872E46901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32372" y="2232376"/>
              <a:ext cx="0" cy="178483"/>
            </a:xfrm>
            <a:prstGeom prst="line">
              <a:avLst/>
            </a:prstGeom>
            <a:ln>
              <a:solidFill>
                <a:srgbClr val="0068D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9CCF0431-C8E3-44C0-E2F9-57B975704953}"/>
                </a:ext>
              </a:extLst>
            </p:cNvPr>
            <p:cNvGrpSpPr/>
            <p:nvPr/>
          </p:nvGrpSpPr>
          <p:grpSpPr>
            <a:xfrm>
              <a:off x="3282664" y="2401084"/>
              <a:ext cx="951614" cy="267336"/>
              <a:chOff x="3557348" y="2020425"/>
              <a:chExt cx="1112413" cy="349856"/>
            </a:xfrm>
          </p:grpSpPr>
          <p:sp>
            <p:nvSpPr>
              <p:cNvPr id="121" name="모서리가 둥근 직사각형 73">
                <a:extLst>
                  <a:ext uri="{FF2B5EF4-FFF2-40B4-BE49-F238E27FC236}">
                    <a16:creationId xmlns:a16="http://schemas.microsoft.com/office/drawing/2014/main" id="{1D571734-A311-31D2-3302-E84C87B2904F}"/>
                  </a:ext>
                </a:extLst>
              </p:cNvPr>
              <p:cNvSpPr/>
              <p:nvPr/>
            </p:nvSpPr>
            <p:spPr>
              <a:xfrm>
                <a:off x="3557348" y="2020425"/>
                <a:ext cx="1112413" cy="333389"/>
              </a:xfrm>
              <a:prstGeom prst="roundRect">
                <a:avLst/>
              </a:prstGeom>
              <a:solidFill>
                <a:srgbClr val="003668"/>
              </a:solidFill>
              <a:ln>
                <a:solidFill>
                  <a:srgbClr val="0074B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dirty="0">
                  <a:solidFill>
                    <a:srgbClr val="0060B4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0C492F65-9995-983F-0207-548BA0C2DF33}"/>
                  </a:ext>
                </a:extLst>
              </p:cNvPr>
              <p:cNvSpPr txBox="1"/>
              <p:nvPr/>
            </p:nvSpPr>
            <p:spPr>
              <a:xfrm>
                <a:off x="3675721" y="2027918"/>
                <a:ext cx="875472" cy="34236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100" dirty="0">
                    <a:solidFill>
                      <a:schemeClr val="bg1"/>
                    </a:solidFill>
                    <a:latin typeface="Noto Sans KR" panose="020B0500000000000000" pitchFamily="34" charset="-127"/>
                    <a:ea typeface="Noto Sans KR" panose="020B0500000000000000" pitchFamily="34" charset="-127"/>
                    <a:cs typeface="Pretendard Medium" panose="02000603000000020004" pitchFamily="2" charset="-127"/>
                  </a:rPr>
                  <a:t>국민참여</a:t>
                </a:r>
              </a:p>
            </p:txBody>
          </p: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A3ECE73-605A-4D73-CAAC-2CBBEAC4271C}"/>
                </a:ext>
              </a:extLst>
            </p:cNvPr>
            <p:cNvSpPr txBox="1"/>
            <p:nvPr/>
          </p:nvSpPr>
          <p:spPr>
            <a:xfrm>
              <a:off x="3319892" y="2816435"/>
              <a:ext cx="877163" cy="2308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900" dirty="0">
                  <a:solidFill>
                    <a:schemeClr val="bg1">
                      <a:lumMod val="50000"/>
                    </a:schemeClr>
                  </a:solidFill>
                  <a:latin typeface="Noto Sans KR" panose="020B0500000000000000" pitchFamily="34" charset="-127"/>
                  <a:ea typeface="Noto Sans KR" panose="020B0500000000000000" pitchFamily="34" charset="-127"/>
                  <a:cs typeface="Pretendard Medium" panose="02000603000000020004" pitchFamily="2" charset="-127"/>
                </a:rPr>
                <a:t>민원이용안내</a:t>
              </a:r>
            </a:p>
          </p:txBody>
        </p:sp>
        <p:sp>
          <p:nvSpPr>
            <p:cNvPr id="14" name="모서리가 둥근 직사각형 374">
              <a:extLst>
                <a:ext uri="{FF2B5EF4-FFF2-40B4-BE49-F238E27FC236}">
                  <a16:creationId xmlns:a16="http://schemas.microsoft.com/office/drawing/2014/main" id="{A870F2F6-BCF5-6D19-0E8B-04CE7D88E1C6}"/>
                </a:ext>
              </a:extLst>
            </p:cNvPr>
            <p:cNvSpPr/>
            <p:nvPr/>
          </p:nvSpPr>
          <p:spPr>
            <a:xfrm>
              <a:off x="3282664" y="2787429"/>
              <a:ext cx="951614" cy="254753"/>
            </a:xfrm>
            <a:prstGeom prst="roundRect">
              <a:avLst/>
            </a:prstGeom>
            <a:noFill/>
            <a:ln>
              <a:solidFill>
                <a:srgbClr val="0068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rgbClr val="0060B4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Pretendard Medium" panose="02000603000000020004" pitchFamily="2" charset="-127"/>
              </a:endParaRPr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FB33F4B7-AFEB-8DF2-D4F1-8F7C8E45DCFE}"/>
                </a:ext>
              </a:extLst>
            </p:cNvPr>
            <p:cNvGrpSpPr/>
            <p:nvPr/>
          </p:nvGrpSpPr>
          <p:grpSpPr>
            <a:xfrm>
              <a:off x="4416028" y="2392989"/>
              <a:ext cx="951614" cy="270459"/>
              <a:chOff x="4882222" y="1929063"/>
              <a:chExt cx="1112413" cy="353943"/>
            </a:xfrm>
          </p:grpSpPr>
          <p:sp>
            <p:nvSpPr>
              <p:cNvPr id="119" name="모서리가 둥근 직사각형 169">
                <a:extLst>
                  <a:ext uri="{FF2B5EF4-FFF2-40B4-BE49-F238E27FC236}">
                    <a16:creationId xmlns:a16="http://schemas.microsoft.com/office/drawing/2014/main" id="{961167F1-6F40-0532-A99A-B62DE5533460}"/>
                  </a:ext>
                </a:extLst>
              </p:cNvPr>
              <p:cNvSpPr/>
              <p:nvPr/>
            </p:nvSpPr>
            <p:spPr>
              <a:xfrm>
                <a:off x="4882222" y="1929063"/>
                <a:ext cx="1112413" cy="333389"/>
              </a:xfrm>
              <a:prstGeom prst="roundRect">
                <a:avLst/>
              </a:prstGeom>
              <a:solidFill>
                <a:srgbClr val="003668"/>
              </a:solidFill>
              <a:ln>
                <a:solidFill>
                  <a:srgbClr val="0074B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dirty="0">
                  <a:solidFill>
                    <a:srgbClr val="0060B4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97C5C8AB-86E5-F364-C191-589B2288E86C}"/>
                  </a:ext>
                </a:extLst>
              </p:cNvPr>
              <p:cNvSpPr txBox="1"/>
              <p:nvPr/>
            </p:nvSpPr>
            <p:spPr>
              <a:xfrm>
                <a:off x="5083141" y="1940643"/>
                <a:ext cx="710573" cy="34236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100" dirty="0">
                    <a:solidFill>
                      <a:schemeClr val="bg1"/>
                    </a:solidFill>
                    <a:latin typeface="Noto Sans KR" panose="020B0500000000000000" pitchFamily="34" charset="-127"/>
                    <a:ea typeface="Noto Sans KR" panose="020B0500000000000000" pitchFamily="34" charset="-127"/>
                    <a:cs typeface="Pretendard Medium" panose="02000603000000020004" pitchFamily="2" charset="-127"/>
                  </a:rPr>
                  <a:t>자료실</a:t>
                </a:r>
              </a:p>
            </p:txBody>
          </p:sp>
        </p:grpSp>
        <p:sp>
          <p:nvSpPr>
            <p:cNvPr id="17" name="모서리가 둥근 직사각형 377">
              <a:extLst>
                <a:ext uri="{FF2B5EF4-FFF2-40B4-BE49-F238E27FC236}">
                  <a16:creationId xmlns:a16="http://schemas.microsoft.com/office/drawing/2014/main" id="{CEF57AE0-3EEA-F491-F2B4-438BA5F2E717}"/>
                </a:ext>
              </a:extLst>
            </p:cNvPr>
            <p:cNvSpPr/>
            <p:nvPr/>
          </p:nvSpPr>
          <p:spPr>
            <a:xfrm>
              <a:off x="4406343" y="2787429"/>
              <a:ext cx="951614" cy="254753"/>
            </a:xfrm>
            <a:prstGeom prst="roundRect">
              <a:avLst/>
            </a:prstGeom>
            <a:noFill/>
            <a:ln>
              <a:solidFill>
                <a:srgbClr val="0068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rgbClr val="0060B4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0A7BCAF-2C90-B2B7-811D-533AF7BF9A3A}"/>
                </a:ext>
              </a:extLst>
            </p:cNvPr>
            <p:cNvSpPr txBox="1"/>
            <p:nvPr/>
          </p:nvSpPr>
          <p:spPr>
            <a:xfrm>
              <a:off x="4501280" y="2816435"/>
              <a:ext cx="761747" cy="2308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900" dirty="0">
                  <a:solidFill>
                    <a:schemeClr val="bg1">
                      <a:lumMod val="50000"/>
                    </a:schemeClr>
                  </a:solidFill>
                  <a:latin typeface="Noto Sans KR" panose="020B0500000000000000" pitchFamily="34" charset="-127"/>
                  <a:ea typeface="Noto Sans KR" panose="020B0500000000000000" pitchFamily="34" charset="-127"/>
                  <a:cs typeface="Pretendard Medium" panose="02000603000000020004" pitchFamily="2" charset="-127"/>
                </a:rPr>
                <a:t>기상간행물</a:t>
              </a:r>
            </a:p>
          </p:txBody>
        </p:sp>
        <p:sp>
          <p:nvSpPr>
            <p:cNvPr id="19" name="모서리가 둥근 직사각형 419">
              <a:extLst>
                <a:ext uri="{FF2B5EF4-FFF2-40B4-BE49-F238E27FC236}">
                  <a16:creationId xmlns:a16="http://schemas.microsoft.com/office/drawing/2014/main" id="{72B26300-A3AC-4121-7EC5-FE2ABA98CA8F}"/>
                </a:ext>
              </a:extLst>
            </p:cNvPr>
            <p:cNvSpPr/>
            <p:nvPr/>
          </p:nvSpPr>
          <p:spPr>
            <a:xfrm>
              <a:off x="4406343" y="3112057"/>
              <a:ext cx="951614" cy="254753"/>
            </a:xfrm>
            <a:prstGeom prst="roundRect">
              <a:avLst/>
            </a:prstGeom>
            <a:noFill/>
            <a:ln>
              <a:solidFill>
                <a:srgbClr val="0068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rgbClr val="0060B4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5C19A7C-2DCB-7606-020E-4CFB4DE74086}"/>
                </a:ext>
              </a:extLst>
            </p:cNvPr>
            <p:cNvSpPr txBox="1"/>
            <p:nvPr/>
          </p:nvSpPr>
          <p:spPr>
            <a:xfrm>
              <a:off x="4385867" y="3141063"/>
              <a:ext cx="992580" cy="2308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900" dirty="0">
                  <a:solidFill>
                    <a:schemeClr val="bg1">
                      <a:lumMod val="50000"/>
                    </a:schemeClr>
                  </a:solidFill>
                  <a:latin typeface="Noto Sans KR" panose="020B0500000000000000" pitchFamily="34" charset="-127"/>
                  <a:ea typeface="Noto Sans KR" panose="020B0500000000000000" pitchFamily="34" charset="-127"/>
                  <a:cs typeface="Pretendard Medium" panose="02000603000000020004" pitchFamily="2" charset="-127"/>
                </a:rPr>
                <a:t>기상기후사진전</a:t>
              </a:r>
            </a:p>
          </p:txBody>
        </p:sp>
        <p:sp>
          <p:nvSpPr>
            <p:cNvPr id="21" name="모서리가 둥근 직사각형 440">
              <a:extLst>
                <a:ext uri="{FF2B5EF4-FFF2-40B4-BE49-F238E27FC236}">
                  <a16:creationId xmlns:a16="http://schemas.microsoft.com/office/drawing/2014/main" id="{343A6D27-975F-BB42-1626-C848F03208B9}"/>
                </a:ext>
              </a:extLst>
            </p:cNvPr>
            <p:cNvSpPr/>
            <p:nvPr/>
          </p:nvSpPr>
          <p:spPr>
            <a:xfrm>
              <a:off x="4406343" y="3436684"/>
              <a:ext cx="951614" cy="254753"/>
            </a:xfrm>
            <a:prstGeom prst="roundRect">
              <a:avLst/>
            </a:prstGeom>
            <a:noFill/>
            <a:ln>
              <a:solidFill>
                <a:srgbClr val="0068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rgbClr val="0060B4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52C4409-D520-55F5-BE11-A2181D951D20}"/>
                </a:ext>
              </a:extLst>
            </p:cNvPr>
            <p:cNvSpPr txBox="1"/>
            <p:nvPr/>
          </p:nvSpPr>
          <p:spPr>
            <a:xfrm>
              <a:off x="4339907" y="3474237"/>
              <a:ext cx="1101584" cy="19236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650" dirty="0">
                  <a:solidFill>
                    <a:schemeClr val="bg1">
                      <a:lumMod val="50000"/>
                    </a:schemeClr>
                  </a:solidFill>
                  <a:latin typeface="Noto Sans KR" panose="020B0500000000000000" pitchFamily="34" charset="-127"/>
                  <a:ea typeface="Noto Sans KR" panose="020B0500000000000000" pitchFamily="34" charset="-127"/>
                  <a:cs typeface="Pretendard Medium" panose="02000603000000020004" pitchFamily="2" charset="-127"/>
                </a:rPr>
                <a:t>기상재해예방캠페인영상</a:t>
              </a:r>
            </a:p>
          </p:txBody>
        </p: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159A59A3-C4DB-FFDA-B749-4A7995976D8E}"/>
                </a:ext>
              </a:extLst>
            </p:cNvPr>
            <p:cNvGrpSpPr/>
            <p:nvPr/>
          </p:nvGrpSpPr>
          <p:grpSpPr>
            <a:xfrm>
              <a:off x="5549391" y="2395124"/>
              <a:ext cx="951614" cy="267936"/>
              <a:chOff x="6207096" y="2012624"/>
              <a:chExt cx="1112413" cy="350641"/>
            </a:xfrm>
          </p:grpSpPr>
          <p:sp>
            <p:nvSpPr>
              <p:cNvPr id="117" name="모서리가 둥근 직사각형 163">
                <a:extLst>
                  <a:ext uri="{FF2B5EF4-FFF2-40B4-BE49-F238E27FC236}">
                    <a16:creationId xmlns:a16="http://schemas.microsoft.com/office/drawing/2014/main" id="{0A73BDC4-ACE0-EBB0-44D6-AD1A43AC8585}"/>
                  </a:ext>
                </a:extLst>
              </p:cNvPr>
              <p:cNvSpPr/>
              <p:nvPr/>
            </p:nvSpPr>
            <p:spPr>
              <a:xfrm>
                <a:off x="6207096" y="2012624"/>
                <a:ext cx="1112413" cy="333389"/>
              </a:xfrm>
              <a:prstGeom prst="roundRect">
                <a:avLst/>
              </a:prstGeom>
              <a:solidFill>
                <a:srgbClr val="003668"/>
              </a:solidFill>
              <a:ln>
                <a:solidFill>
                  <a:srgbClr val="0074B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60B4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49949B56-F68E-58E5-67FB-E55FD5FE3C4E}"/>
                  </a:ext>
                </a:extLst>
              </p:cNvPr>
              <p:cNvSpPr txBox="1"/>
              <p:nvPr/>
            </p:nvSpPr>
            <p:spPr>
              <a:xfrm>
                <a:off x="6304952" y="2020903"/>
                <a:ext cx="916697" cy="34236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100" dirty="0">
                    <a:solidFill>
                      <a:schemeClr val="bg1"/>
                    </a:solidFill>
                    <a:latin typeface="Noto Sans KR" panose="020B0500000000000000" pitchFamily="34" charset="-127"/>
                    <a:ea typeface="Noto Sans KR" panose="020B0500000000000000" pitchFamily="34" charset="-127"/>
                    <a:cs typeface="Pretendard Medium" panose="02000603000000020004" pitchFamily="2" charset="-127"/>
                  </a:rPr>
                  <a:t>알림</a:t>
                </a:r>
                <a:r>
                  <a:rPr lang="en-US" altLang="ko-KR" sz="1100" b="0" i="0" dirty="0">
                    <a:solidFill>
                      <a:schemeClr val="bg1"/>
                    </a:solidFill>
                    <a:effectLst/>
                    <a:latin typeface="se-nanumgothic"/>
                  </a:rPr>
                  <a:t>·</a:t>
                </a:r>
                <a:r>
                  <a:rPr lang="ko-KR" altLang="en-US" sz="1100" b="0" i="0" dirty="0">
                    <a:solidFill>
                      <a:schemeClr val="bg1"/>
                    </a:solidFill>
                    <a:effectLst/>
                    <a:latin typeface="se-nanumgothic"/>
                  </a:rPr>
                  <a:t>소식</a:t>
                </a:r>
                <a:endParaRPr lang="ko-KR" altLang="en-US" sz="1100" dirty="0">
                  <a:solidFill>
                    <a:schemeClr val="bg1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  <a:cs typeface="Pretendard Medium" panose="02000603000000020004" pitchFamily="2" charset="-127"/>
                </a:endParaRPr>
              </a:p>
            </p:txBody>
          </p:sp>
        </p:grpSp>
        <p:sp>
          <p:nvSpPr>
            <p:cNvPr id="24" name="모서리가 둥근 직사각형 383">
              <a:extLst>
                <a:ext uri="{FF2B5EF4-FFF2-40B4-BE49-F238E27FC236}">
                  <a16:creationId xmlns:a16="http://schemas.microsoft.com/office/drawing/2014/main" id="{7466ACDF-1E84-F6C7-5F29-D3C7AF1C355D}"/>
                </a:ext>
              </a:extLst>
            </p:cNvPr>
            <p:cNvSpPr/>
            <p:nvPr/>
          </p:nvSpPr>
          <p:spPr>
            <a:xfrm>
              <a:off x="6699194" y="2787429"/>
              <a:ext cx="951614" cy="254753"/>
            </a:xfrm>
            <a:prstGeom prst="roundRect">
              <a:avLst/>
            </a:prstGeom>
            <a:noFill/>
            <a:ln>
              <a:solidFill>
                <a:srgbClr val="0068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rgbClr val="0060B4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D96DAA3-1622-3B3E-3D9E-FE6A0E0FB23C}"/>
                </a:ext>
              </a:extLst>
            </p:cNvPr>
            <p:cNvSpPr txBox="1"/>
            <p:nvPr/>
          </p:nvSpPr>
          <p:spPr>
            <a:xfrm>
              <a:off x="6851843" y="2816435"/>
              <a:ext cx="646331" cy="2308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900" dirty="0">
                  <a:solidFill>
                    <a:schemeClr val="bg1">
                      <a:lumMod val="50000"/>
                    </a:schemeClr>
                  </a:solidFill>
                  <a:latin typeface="Noto Sans KR" panose="020B0500000000000000" pitchFamily="34" charset="-127"/>
                  <a:ea typeface="Noto Sans KR" panose="020B0500000000000000" pitchFamily="34" charset="-127"/>
                  <a:cs typeface="Pretendard Medium" panose="02000603000000020004" pitchFamily="2" charset="-127"/>
                </a:rPr>
                <a:t>법령정보</a:t>
              </a:r>
            </a:p>
          </p:txBody>
        </p:sp>
        <p:sp>
          <p:nvSpPr>
            <p:cNvPr id="26" name="모서리가 둥근 직사각형 425">
              <a:extLst>
                <a:ext uri="{FF2B5EF4-FFF2-40B4-BE49-F238E27FC236}">
                  <a16:creationId xmlns:a16="http://schemas.microsoft.com/office/drawing/2014/main" id="{7FE0D367-9CDA-3B3C-1A69-777CC1F6743E}"/>
                </a:ext>
              </a:extLst>
            </p:cNvPr>
            <p:cNvSpPr/>
            <p:nvPr/>
          </p:nvSpPr>
          <p:spPr>
            <a:xfrm>
              <a:off x="6699194" y="3112057"/>
              <a:ext cx="951614" cy="254753"/>
            </a:xfrm>
            <a:prstGeom prst="roundRect">
              <a:avLst/>
            </a:prstGeom>
            <a:noFill/>
            <a:ln>
              <a:solidFill>
                <a:srgbClr val="0068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rgbClr val="0060B4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C3D5802-503F-3972-BC1B-26612E13D82B}"/>
                </a:ext>
              </a:extLst>
            </p:cNvPr>
            <p:cNvSpPr txBox="1"/>
            <p:nvPr/>
          </p:nvSpPr>
          <p:spPr>
            <a:xfrm>
              <a:off x="6736423" y="3141063"/>
              <a:ext cx="877163" cy="2308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900" dirty="0">
                  <a:solidFill>
                    <a:schemeClr val="bg1">
                      <a:lumMod val="50000"/>
                    </a:schemeClr>
                  </a:solidFill>
                  <a:latin typeface="Noto Sans KR" panose="020B0500000000000000" pitchFamily="34" charset="-127"/>
                  <a:ea typeface="Noto Sans KR" panose="020B0500000000000000" pitchFamily="34" charset="-127"/>
                  <a:cs typeface="Pretendard Medium" panose="02000603000000020004" pitchFamily="2" charset="-127"/>
                </a:rPr>
                <a:t>중기발전계획</a:t>
              </a:r>
            </a:p>
          </p:txBody>
        </p:sp>
        <p:sp>
          <p:nvSpPr>
            <p:cNvPr id="28" name="모서리가 둥근 직사각형 446">
              <a:extLst>
                <a:ext uri="{FF2B5EF4-FFF2-40B4-BE49-F238E27FC236}">
                  <a16:creationId xmlns:a16="http://schemas.microsoft.com/office/drawing/2014/main" id="{7AF245FF-CBC7-7EDD-E030-24A7B1158D3E}"/>
                </a:ext>
              </a:extLst>
            </p:cNvPr>
            <p:cNvSpPr/>
            <p:nvPr/>
          </p:nvSpPr>
          <p:spPr>
            <a:xfrm>
              <a:off x="6699194" y="3436684"/>
              <a:ext cx="951614" cy="254753"/>
            </a:xfrm>
            <a:prstGeom prst="roundRect">
              <a:avLst/>
            </a:prstGeom>
            <a:noFill/>
            <a:ln>
              <a:solidFill>
                <a:srgbClr val="0068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rgbClr val="0060B4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C0F3336-48F5-06CB-B161-52B05C014041}"/>
                </a:ext>
              </a:extLst>
            </p:cNvPr>
            <p:cNvSpPr txBox="1"/>
            <p:nvPr/>
          </p:nvSpPr>
          <p:spPr>
            <a:xfrm>
              <a:off x="6736425" y="3465691"/>
              <a:ext cx="877163" cy="2308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900" dirty="0">
                  <a:solidFill>
                    <a:schemeClr val="bg1">
                      <a:lumMod val="50000"/>
                    </a:schemeClr>
                  </a:solidFill>
                  <a:latin typeface="Noto Sans KR" panose="020B0500000000000000" pitchFamily="34" charset="-127"/>
                  <a:ea typeface="Noto Sans KR" panose="020B0500000000000000" pitchFamily="34" charset="-127"/>
                  <a:cs typeface="Pretendard Medium" panose="02000603000000020004" pitchFamily="2" charset="-127"/>
                </a:rPr>
                <a:t>주요업무계획</a:t>
              </a:r>
            </a:p>
          </p:txBody>
        </p:sp>
        <p:sp>
          <p:nvSpPr>
            <p:cNvPr id="30" name="모서리가 둥근 직사각형 467">
              <a:extLst>
                <a:ext uri="{FF2B5EF4-FFF2-40B4-BE49-F238E27FC236}">
                  <a16:creationId xmlns:a16="http://schemas.microsoft.com/office/drawing/2014/main" id="{9E02B1CF-BA25-2443-2B49-BEDF94DE8D88}"/>
                </a:ext>
              </a:extLst>
            </p:cNvPr>
            <p:cNvSpPr/>
            <p:nvPr/>
          </p:nvSpPr>
          <p:spPr>
            <a:xfrm>
              <a:off x="6699191" y="3761313"/>
              <a:ext cx="951614" cy="254753"/>
            </a:xfrm>
            <a:prstGeom prst="roundRect">
              <a:avLst/>
            </a:prstGeom>
            <a:noFill/>
            <a:ln>
              <a:solidFill>
                <a:srgbClr val="0068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rgbClr val="0060B4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FD11550-D32D-6E8C-8D4F-B301A0AEA07A}"/>
                </a:ext>
              </a:extLst>
            </p:cNvPr>
            <p:cNvSpPr txBox="1"/>
            <p:nvPr/>
          </p:nvSpPr>
          <p:spPr>
            <a:xfrm>
              <a:off x="6851841" y="3790319"/>
              <a:ext cx="646331" cy="2308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900" dirty="0">
                  <a:solidFill>
                    <a:schemeClr val="bg1">
                      <a:lumMod val="50000"/>
                    </a:schemeClr>
                  </a:solidFill>
                  <a:latin typeface="Noto Sans KR" panose="020B0500000000000000" pitchFamily="34" charset="-127"/>
                  <a:ea typeface="Noto Sans KR" panose="020B0500000000000000" pitchFamily="34" charset="-127"/>
                  <a:cs typeface="Pretendard Medium" panose="02000603000000020004" pitchFamily="2" charset="-127"/>
                </a:rPr>
                <a:t>성과관리</a:t>
              </a:r>
            </a:p>
          </p:txBody>
        </p:sp>
        <p:sp>
          <p:nvSpPr>
            <p:cNvPr id="32" name="모서리가 둥근 직사각형 413">
              <a:extLst>
                <a:ext uri="{FF2B5EF4-FFF2-40B4-BE49-F238E27FC236}">
                  <a16:creationId xmlns:a16="http://schemas.microsoft.com/office/drawing/2014/main" id="{1A01E674-8557-8D46-34FC-1C02F25A123C}"/>
                </a:ext>
              </a:extLst>
            </p:cNvPr>
            <p:cNvSpPr/>
            <p:nvPr/>
          </p:nvSpPr>
          <p:spPr>
            <a:xfrm>
              <a:off x="2147231" y="4085941"/>
              <a:ext cx="951614" cy="254753"/>
            </a:xfrm>
            <a:prstGeom prst="roundRect">
              <a:avLst/>
            </a:prstGeom>
            <a:noFill/>
            <a:ln>
              <a:solidFill>
                <a:srgbClr val="0068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srgbClr val="0060B4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7BF931F-4833-26D9-B3BE-2BFE5D85A9C0}"/>
                </a:ext>
              </a:extLst>
            </p:cNvPr>
            <p:cNvSpPr txBox="1"/>
            <p:nvPr/>
          </p:nvSpPr>
          <p:spPr>
            <a:xfrm>
              <a:off x="2056532" y="4120033"/>
              <a:ext cx="1000206" cy="2308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900" dirty="0">
                  <a:solidFill>
                    <a:schemeClr val="bg1">
                      <a:lumMod val="50000"/>
                    </a:schemeClr>
                  </a:solidFill>
                  <a:latin typeface="Noto Sans KR" panose="020B0500000000000000" pitchFamily="34" charset="-127"/>
                  <a:ea typeface="Noto Sans KR" panose="020B0500000000000000" pitchFamily="34" charset="-127"/>
                  <a:cs typeface="Pretendard Medium" panose="02000603000000020004" pitchFamily="2" charset="-127"/>
                </a:rPr>
                <a:t>청렴자료공개</a:t>
              </a:r>
            </a:p>
          </p:txBody>
        </p:sp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AD839C2E-A5A2-2609-EA27-5BF969BCA129}"/>
                </a:ext>
              </a:extLst>
            </p:cNvPr>
            <p:cNvGrpSpPr/>
            <p:nvPr/>
          </p:nvGrpSpPr>
          <p:grpSpPr>
            <a:xfrm>
              <a:off x="2147231" y="2401081"/>
              <a:ext cx="951614" cy="261658"/>
              <a:chOff x="876634" y="2020425"/>
              <a:chExt cx="1112413" cy="342426"/>
            </a:xfrm>
          </p:grpSpPr>
          <p:sp>
            <p:nvSpPr>
              <p:cNvPr id="115" name="모서리가 둥근 직사각형 154">
                <a:extLst>
                  <a:ext uri="{FF2B5EF4-FFF2-40B4-BE49-F238E27FC236}">
                    <a16:creationId xmlns:a16="http://schemas.microsoft.com/office/drawing/2014/main" id="{5C4B431F-EBFD-D4F2-C606-4EADFF5BFDF7}"/>
                  </a:ext>
                </a:extLst>
              </p:cNvPr>
              <p:cNvSpPr/>
              <p:nvPr/>
            </p:nvSpPr>
            <p:spPr>
              <a:xfrm>
                <a:off x="876634" y="2020425"/>
                <a:ext cx="1112413" cy="333389"/>
              </a:xfrm>
              <a:prstGeom prst="roundRect">
                <a:avLst/>
              </a:prstGeom>
              <a:solidFill>
                <a:srgbClr val="003668"/>
              </a:solidFill>
              <a:ln>
                <a:solidFill>
                  <a:srgbClr val="0074B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dirty="0">
                  <a:solidFill>
                    <a:srgbClr val="0060B4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3376567A-FA1B-CE52-A3A0-BD78AD935BC4}"/>
                  </a:ext>
                </a:extLst>
              </p:cNvPr>
              <p:cNvSpPr txBox="1"/>
              <p:nvPr/>
            </p:nvSpPr>
            <p:spPr>
              <a:xfrm>
                <a:off x="995104" y="2020488"/>
                <a:ext cx="875472" cy="34236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100" dirty="0">
                    <a:solidFill>
                      <a:schemeClr val="bg1"/>
                    </a:solidFill>
                    <a:latin typeface="Noto Sans KR" panose="020B0500000000000000" pitchFamily="34" charset="-127"/>
                    <a:ea typeface="Noto Sans KR" panose="020B0500000000000000" pitchFamily="34" charset="-127"/>
                    <a:cs typeface="Pretendard Medium" panose="02000603000000020004" pitchFamily="2" charset="-127"/>
                  </a:rPr>
                  <a:t>정보공개</a:t>
                </a:r>
              </a:p>
            </p:txBody>
          </p:sp>
        </p:grpSp>
        <p:sp>
          <p:nvSpPr>
            <p:cNvPr id="35" name="모서리가 둥근 직사각형 371">
              <a:extLst>
                <a:ext uri="{FF2B5EF4-FFF2-40B4-BE49-F238E27FC236}">
                  <a16:creationId xmlns:a16="http://schemas.microsoft.com/office/drawing/2014/main" id="{0CD2B50A-A3FD-5734-D812-4B233E804E59}"/>
                </a:ext>
              </a:extLst>
            </p:cNvPr>
            <p:cNvSpPr/>
            <p:nvPr/>
          </p:nvSpPr>
          <p:spPr>
            <a:xfrm>
              <a:off x="2147231" y="2787429"/>
              <a:ext cx="951614" cy="254753"/>
            </a:xfrm>
            <a:prstGeom prst="roundRect">
              <a:avLst/>
            </a:prstGeom>
            <a:noFill/>
            <a:ln>
              <a:solidFill>
                <a:srgbClr val="0068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rgbClr val="0060B4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302C060-1875-47CA-35F7-A7D4CBAFA288}"/>
                </a:ext>
              </a:extLst>
            </p:cNvPr>
            <p:cNvSpPr txBox="1"/>
            <p:nvPr/>
          </p:nvSpPr>
          <p:spPr>
            <a:xfrm>
              <a:off x="2184460" y="2816435"/>
              <a:ext cx="877163" cy="2308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900" dirty="0">
                  <a:solidFill>
                    <a:schemeClr val="bg1">
                      <a:lumMod val="50000"/>
                    </a:schemeClr>
                  </a:solidFill>
                  <a:latin typeface="Noto Sans KR" panose="020B0500000000000000" pitchFamily="34" charset="-127"/>
                  <a:ea typeface="Noto Sans KR" panose="020B0500000000000000" pitchFamily="34" charset="-127"/>
                  <a:cs typeface="Pretendard Medium" panose="02000603000000020004" pitchFamily="2" charset="-127"/>
                </a:rPr>
                <a:t>행정정보공개</a:t>
              </a:r>
              <a:endParaRPr lang="en-US" altLang="ko-KR" sz="900" dirty="0">
                <a:solidFill>
                  <a:schemeClr val="bg1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37" name="모서리가 둥근 직사각형 413">
              <a:extLst>
                <a:ext uri="{FF2B5EF4-FFF2-40B4-BE49-F238E27FC236}">
                  <a16:creationId xmlns:a16="http://schemas.microsoft.com/office/drawing/2014/main" id="{113B332C-974C-8EB3-5E8A-6D9F2C4F217E}"/>
                </a:ext>
              </a:extLst>
            </p:cNvPr>
            <p:cNvSpPr/>
            <p:nvPr/>
          </p:nvSpPr>
          <p:spPr>
            <a:xfrm>
              <a:off x="2147231" y="3112057"/>
              <a:ext cx="951614" cy="254753"/>
            </a:xfrm>
            <a:prstGeom prst="roundRect">
              <a:avLst/>
            </a:prstGeom>
            <a:noFill/>
            <a:ln>
              <a:solidFill>
                <a:srgbClr val="0068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rgbClr val="0060B4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3F01215-AA63-BB0A-BCD7-E32A4CC8F239}"/>
                </a:ext>
              </a:extLst>
            </p:cNvPr>
            <p:cNvSpPr txBox="1"/>
            <p:nvPr/>
          </p:nvSpPr>
          <p:spPr>
            <a:xfrm>
              <a:off x="2069042" y="3141063"/>
              <a:ext cx="110799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  <a:latin typeface="Noto Sans KR" panose="020B0500000000000000" pitchFamily="34" charset="-127"/>
                  <a:ea typeface="Noto Sans KR" panose="020B0500000000000000" pitchFamily="34" charset="-127"/>
                  <a:cs typeface="Pretendard Medium" panose="02000603000000020004" pitchFamily="2" charset="-127"/>
                </a:rPr>
                <a:t>공공데이터개방안내</a:t>
              </a:r>
            </a:p>
          </p:txBody>
        </p:sp>
        <p:sp>
          <p:nvSpPr>
            <p:cNvPr id="39" name="모서리가 둥근 직사각형 371">
              <a:extLst>
                <a:ext uri="{FF2B5EF4-FFF2-40B4-BE49-F238E27FC236}">
                  <a16:creationId xmlns:a16="http://schemas.microsoft.com/office/drawing/2014/main" id="{282670E3-1B0C-F91A-611F-1A5FA12F69A0}"/>
                </a:ext>
              </a:extLst>
            </p:cNvPr>
            <p:cNvSpPr/>
            <p:nvPr/>
          </p:nvSpPr>
          <p:spPr>
            <a:xfrm>
              <a:off x="2147231" y="3436684"/>
              <a:ext cx="951614" cy="254753"/>
            </a:xfrm>
            <a:prstGeom prst="roundRect">
              <a:avLst/>
            </a:prstGeom>
            <a:noFill/>
            <a:ln>
              <a:solidFill>
                <a:srgbClr val="0068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rgbClr val="0060B4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C7D82A0-A26F-9187-5A4E-1AB9C2743A40}"/>
                </a:ext>
              </a:extLst>
            </p:cNvPr>
            <p:cNvSpPr txBox="1"/>
            <p:nvPr/>
          </p:nvSpPr>
          <p:spPr>
            <a:xfrm>
              <a:off x="2242168" y="3465691"/>
              <a:ext cx="761747" cy="2308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900" dirty="0">
                  <a:solidFill>
                    <a:schemeClr val="bg1">
                      <a:lumMod val="50000"/>
                    </a:schemeClr>
                  </a:solidFill>
                  <a:latin typeface="Noto Sans KR" panose="020B0500000000000000" pitchFamily="34" charset="-127"/>
                  <a:ea typeface="Noto Sans KR" panose="020B0500000000000000" pitchFamily="34" charset="-127"/>
                  <a:cs typeface="Pretendard Medium" panose="02000603000000020004" pitchFamily="2" charset="-127"/>
                </a:rPr>
                <a:t>정책실명제</a:t>
              </a:r>
              <a:endParaRPr lang="en-US" altLang="ko-KR" sz="900" dirty="0">
                <a:solidFill>
                  <a:schemeClr val="bg1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41" name="모서리가 둥근 직사각형 413">
              <a:extLst>
                <a:ext uri="{FF2B5EF4-FFF2-40B4-BE49-F238E27FC236}">
                  <a16:creationId xmlns:a16="http://schemas.microsoft.com/office/drawing/2014/main" id="{87F3A4FD-CE23-4729-9A32-671304349F40}"/>
                </a:ext>
              </a:extLst>
            </p:cNvPr>
            <p:cNvSpPr/>
            <p:nvPr/>
          </p:nvSpPr>
          <p:spPr>
            <a:xfrm>
              <a:off x="2147231" y="3761313"/>
              <a:ext cx="951614" cy="254753"/>
            </a:xfrm>
            <a:prstGeom prst="roundRect">
              <a:avLst/>
            </a:prstGeom>
            <a:noFill/>
            <a:ln>
              <a:solidFill>
                <a:srgbClr val="0068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rgbClr val="0060B4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9DFD5F7-F46F-9413-610B-DC88DE45D2E9}"/>
                </a:ext>
              </a:extLst>
            </p:cNvPr>
            <p:cNvSpPr txBox="1"/>
            <p:nvPr/>
          </p:nvSpPr>
          <p:spPr>
            <a:xfrm>
              <a:off x="2126752" y="3790319"/>
              <a:ext cx="992580" cy="2308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900" dirty="0">
                  <a:solidFill>
                    <a:schemeClr val="bg1">
                      <a:lumMod val="50000"/>
                    </a:schemeClr>
                  </a:solidFill>
                  <a:latin typeface="Noto Sans KR" panose="020B0500000000000000" pitchFamily="34" charset="-127"/>
                  <a:ea typeface="Noto Sans KR" panose="020B0500000000000000" pitchFamily="34" charset="-127"/>
                  <a:cs typeface="Pretendard Medium" panose="02000603000000020004" pitchFamily="2" charset="-127"/>
                </a:rPr>
                <a:t>국민신청실명제</a:t>
              </a:r>
            </a:p>
          </p:txBody>
        </p: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CCE719B3-9955-61FF-AA2F-D028BE577C5E}"/>
                </a:ext>
              </a:extLst>
            </p:cNvPr>
            <p:cNvGrpSpPr/>
            <p:nvPr/>
          </p:nvGrpSpPr>
          <p:grpSpPr>
            <a:xfrm>
              <a:off x="6687592" y="2393240"/>
              <a:ext cx="951614" cy="267294"/>
              <a:chOff x="7537625" y="2010165"/>
              <a:chExt cx="1112413" cy="349802"/>
            </a:xfrm>
          </p:grpSpPr>
          <p:sp>
            <p:nvSpPr>
              <p:cNvPr id="113" name="모서리가 둥근 직사각형 160">
                <a:extLst>
                  <a:ext uri="{FF2B5EF4-FFF2-40B4-BE49-F238E27FC236}">
                    <a16:creationId xmlns:a16="http://schemas.microsoft.com/office/drawing/2014/main" id="{3FD595D8-3796-FECD-0C4D-0A0C87947A82}"/>
                  </a:ext>
                </a:extLst>
              </p:cNvPr>
              <p:cNvSpPr/>
              <p:nvPr/>
            </p:nvSpPr>
            <p:spPr>
              <a:xfrm>
                <a:off x="7537625" y="2010165"/>
                <a:ext cx="1112413" cy="333389"/>
              </a:xfrm>
              <a:prstGeom prst="roundRect">
                <a:avLst/>
              </a:prstGeom>
              <a:solidFill>
                <a:srgbClr val="003668"/>
              </a:solidFill>
              <a:ln>
                <a:solidFill>
                  <a:srgbClr val="0074B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60B4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337C59B9-37BC-F368-2DBE-DE1FCBA10ACF}"/>
                  </a:ext>
                </a:extLst>
              </p:cNvPr>
              <p:cNvSpPr txBox="1"/>
              <p:nvPr/>
            </p:nvSpPr>
            <p:spPr>
              <a:xfrm>
                <a:off x="7656097" y="2017604"/>
                <a:ext cx="875472" cy="34236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100" dirty="0">
                    <a:solidFill>
                      <a:schemeClr val="bg1"/>
                    </a:solidFill>
                    <a:latin typeface="Noto Sans KR" panose="020B0500000000000000" pitchFamily="34" charset="-127"/>
                    <a:ea typeface="Noto Sans KR" panose="020B0500000000000000" pitchFamily="34" charset="-127"/>
                    <a:cs typeface="Pretendard Medium" panose="02000603000000020004" pitchFamily="2" charset="-127"/>
                  </a:rPr>
                  <a:t>주요업무</a:t>
                </a:r>
              </a:p>
            </p:txBody>
          </p:sp>
        </p:grpSp>
        <p:sp>
          <p:nvSpPr>
            <p:cNvPr id="44" name="모서리가 둥근 직사각형 356">
              <a:extLst>
                <a:ext uri="{FF2B5EF4-FFF2-40B4-BE49-F238E27FC236}">
                  <a16:creationId xmlns:a16="http://schemas.microsoft.com/office/drawing/2014/main" id="{942E635C-272F-58CD-68F1-6D96A6460517}"/>
                </a:ext>
              </a:extLst>
            </p:cNvPr>
            <p:cNvSpPr/>
            <p:nvPr/>
          </p:nvSpPr>
          <p:spPr>
            <a:xfrm>
              <a:off x="7818850" y="2787429"/>
              <a:ext cx="951614" cy="254753"/>
            </a:xfrm>
            <a:prstGeom prst="roundRect">
              <a:avLst/>
            </a:prstGeom>
            <a:noFill/>
            <a:ln>
              <a:solidFill>
                <a:srgbClr val="0068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rgbClr val="0060B4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C411B712-F063-FA47-011E-F835FA6BF8F6}"/>
                </a:ext>
              </a:extLst>
            </p:cNvPr>
            <p:cNvSpPr txBox="1"/>
            <p:nvPr/>
          </p:nvSpPr>
          <p:spPr>
            <a:xfrm>
              <a:off x="7913787" y="2816435"/>
              <a:ext cx="761747" cy="2308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900" dirty="0">
                  <a:solidFill>
                    <a:schemeClr val="bg2">
                      <a:lumMod val="50000"/>
                    </a:schemeClr>
                  </a:solidFill>
                  <a:latin typeface="Noto Sans KR" panose="020B0500000000000000" pitchFamily="34" charset="-127"/>
                  <a:ea typeface="Noto Sans KR" panose="020B0500000000000000" pitchFamily="34" charset="-127"/>
                  <a:cs typeface="Pretendard Medium" panose="02000603000000020004" pitchFamily="2" charset="-127"/>
                </a:rPr>
                <a:t>기상청소개</a:t>
              </a:r>
            </a:p>
          </p:txBody>
        </p:sp>
        <p:sp>
          <p:nvSpPr>
            <p:cNvPr id="46" name="모서리가 둥근 직사각형 458">
              <a:extLst>
                <a:ext uri="{FF2B5EF4-FFF2-40B4-BE49-F238E27FC236}">
                  <a16:creationId xmlns:a16="http://schemas.microsoft.com/office/drawing/2014/main" id="{407CB440-4C51-3378-8EF2-D238C034F62C}"/>
                </a:ext>
              </a:extLst>
            </p:cNvPr>
            <p:cNvSpPr/>
            <p:nvPr/>
          </p:nvSpPr>
          <p:spPr>
            <a:xfrm>
              <a:off x="5536121" y="4085941"/>
              <a:ext cx="951614" cy="254753"/>
            </a:xfrm>
            <a:prstGeom prst="roundRect">
              <a:avLst/>
            </a:prstGeom>
            <a:noFill/>
            <a:ln>
              <a:solidFill>
                <a:srgbClr val="0068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rgbClr val="0060B4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BEBFCCF0-754C-EB4E-EFEB-C952BA38E7AD}"/>
                </a:ext>
              </a:extLst>
            </p:cNvPr>
            <p:cNvSpPr txBox="1"/>
            <p:nvPr/>
          </p:nvSpPr>
          <p:spPr>
            <a:xfrm>
              <a:off x="5688768" y="4114947"/>
              <a:ext cx="646331" cy="2308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900" dirty="0">
                  <a:solidFill>
                    <a:schemeClr val="bg1">
                      <a:lumMod val="50000"/>
                    </a:schemeClr>
                  </a:solidFill>
                  <a:latin typeface="Noto Sans KR" panose="020B0500000000000000" pitchFamily="34" charset="-127"/>
                  <a:ea typeface="Noto Sans KR" panose="020B0500000000000000" pitchFamily="34" charset="-127"/>
                  <a:cs typeface="Pretendard Medium" panose="02000603000000020004" pitchFamily="2" charset="-127"/>
                </a:rPr>
                <a:t>포토뉴스</a:t>
              </a:r>
            </a:p>
          </p:txBody>
        </p:sp>
        <p:sp>
          <p:nvSpPr>
            <p:cNvPr id="48" name="모서리가 둥근 직사각형 380">
              <a:extLst>
                <a:ext uri="{FF2B5EF4-FFF2-40B4-BE49-F238E27FC236}">
                  <a16:creationId xmlns:a16="http://schemas.microsoft.com/office/drawing/2014/main" id="{61131A24-6F6B-2774-52F5-5A824E722C5C}"/>
                </a:ext>
              </a:extLst>
            </p:cNvPr>
            <p:cNvSpPr/>
            <p:nvPr/>
          </p:nvSpPr>
          <p:spPr>
            <a:xfrm>
              <a:off x="5536121" y="2787429"/>
              <a:ext cx="951614" cy="254753"/>
            </a:xfrm>
            <a:prstGeom prst="roundRect">
              <a:avLst/>
            </a:prstGeom>
            <a:noFill/>
            <a:ln>
              <a:solidFill>
                <a:srgbClr val="0068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rgbClr val="0060B4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9D53958-C886-1498-F4F5-6FDCF0CB4A34}"/>
                </a:ext>
              </a:extLst>
            </p:cNvPr>
            <p:cNvSpPr txBox="1"/>
            <p:nvPr/>
          </p:nvSpPr>
          <p:spPr>
            <a:xfrm>
              <a:off x="5688767" y="2816435"/>
              <a:ext cx="646331" cy="2308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900" dirty="0">
                  <a:solidFill>
                    <a:schemeClr val="bg1">
                      <a:lumMod val="50000"/>
                    </a:schemeClr>
                  </a:solidFill>
                  <a:latin typeface="Noto Sans KR" panose="020B0500000000000000" pitchFamily="34" charset="-127"/>
                  <a:ea typeface="Noto Sans KR" panose="020B0500000000000000" pitchFamily="34" charset="-127"/>
                  <a:cs typeface="Pretendard Medium" panose="02000603000000020004" pitchFamily="2" charset="-127"/>
                </a:rPr>
                <a:t>공지사항</a:t>
              </a:r>
            </a:p>
          </p:txBody>
        </p:sp>
        <p:sp>
          <p:nvSpPr>
            <p:cNvPr id="50" name="모서리가 둥근 직사각형 422">
              <a:extLst>
                <a:ext uri="{FF2B5EF4-FFF2-40B4-BE49-F238E27FC236}">
                  <a16:creationId xmlns:a16="http://schemas.microsoft.com/office/drawing/2014/main" id="{A1909B57-4440-06B9-A422-56257FFA6803}"/>
                </a:ext>
              </a:extLst>
            </p:cNvPr>
            <p:cNvSpPr/>
            <p:nvPr/>
          </p:nvSpPr>
          <p:spPr>
            <a:xfrm>
              <a:off x="5536121" y="3112057"/>
              <a:ext cx="951614" cy="254753"/>
            </a:xfrm>
            <a:prstGeom prst="roundRect">
              <a:avLst/>
            </a:prstGeom>
            <a:noFill/>
            <a:ln>
              <a:solidFill>
                <a:srgbClr val="0068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rgbClr val="0060B4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801DBD98-B30E-DABD-5BF9-49A875107C0A}"/>
                </a:ext>
              </a:extLst>
            </p:cNvPr>
            <p:cNvSpPr txBox="1"/>
            <p:nvPr/>
          </p:nvSpPr>
          <p:spPr>
            <a:xfrm>
              <a:off x="5804183" y="3141063"/>
              <a:ext cx="415499" cy="2308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900" dirty="0">
                  <a:solidFill>
                    <a:schemeClr val="bg1">
                      <a:lumMod val="50000"/>
                    </a:schemeClr>
                  </a:solidFill>
                  <a:latin typeface="Noto Sans KR" panose="020B0500000000000000" pitchFamily="34" charset="-127"/>
                  <a:ea typeface="Noto Sans KR" panose="020B0500000000000000" pitchFamily="34" charset="-127"/>
                  <a:cs typeface="Pretendard Medium" panose="02000603000000020004" pitchFamily="2" charset="-127"/>
                </a:rPr>
                <a:t>채용</a:t>
              </a:r>
            </a:p>
          </p:txBody>
        </p:sp>
        <p:sp>
          <p:nvSpPr>
            <p:cNvPr id="52" name="모서리가 둥근 직사각형 443">
              <a:extLst>
                <a:ext uri="{FF2B5EF4-FFF2-40B4-BE49-F238E27FC236}">
                  <a16:creationId xmlns:a16="http://schemas.microsoft.com/office/drawing/2014/main" id="{A02FD6AE-630D-2DD6-B0E4-3D68D811DDA3}"/>
                </a:ext>
              </a:extLst>
            </p:cNvPr>
            <p:cNvSpPr/>
            <p:nvPr/>
          </p:nvSpPr>
          <p:spPr>
            <a:xfrm>
              <a:off x="5536121" y="3436684"/>
              <a:ext cx="951614" cy="254753"/>
            </a:xfrm>
            <a:prstGeom prst="roundRect">
              <a:avLst/>
            </a:prstGeom>
            <a:noFill/>
            <a:ln>
              <a:solidFill>
                <a:srgbClr val="0068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rgbClr val="0060B4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D4406AB2-861A-3C7A-71C1-18000FB4DC72}"/>
                </a:ext>
              </a:extLst>
            </p:cNvPr>
            <p:cNvSpPr txBox="1"/>
            <p:nvPr/>
          </p:nvSpPr>
          <p:spPr>
            <a:xfrm>
              <a:off x="5804181" y="3465691"/>
              <a:ext cx="415499" cy="2308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900" dirty="0">
                  <a:solidFill>
                    <a:schemeClr val="bg1">
                      <a:lumMod val="50000"/>
                    </a:schemeClr>
                  </a:solidFill>
                  <a:latin typeface="Noto Sans KR" panose="020B0500000000000000" pitchFamily="34" charset="-127"/>
                  <a:ea typeface="Noto Sans KR" panose="020B0500000000000000" pitchFamily="34" charset="-127"/>
                  <a:cs typeface="Pretendard Medium" panose="02000603000000020004" pitchFamily="2" charset="-127"/>
                </a:rPr>
                <a:t>인사</a:t>
              </a:r>
            </a:p>
          </p:txBody>
        </p:sp>
        <p:sp>
          <p:nvSpPr>
            <p:cNvPr id="54" name="모서리가 둥근 직사각형 464">
              <a:extLst>
                <a:ext uri="{FF2B5EF4-FFF2-40B4-BE49-F238E27FC236}">
                  <a16:creationId xmlns:a16="http://schemas.microsoft.com/office/drawing/2014/main" id="{D02B20E8-A438-1DB7-5CF2-FD84F07F8A8F}"/>
                </a:ext>
              </a:extLst>
            </p:cNvPr>
            <p:cNvSpPr/>
            <p:nvPr/>
          </p:nvSpPr>
          <p:spPr>
            <a:xfrm>
              <a:off x="5536121" y="3761313"/>
              <a:ext cx="951614" cy="254753"/>
            </a:xfrm>
            <a:prstGeom prst="roundRect">
              <a:avLst/>
            </a:prstGeom>
            <a:noFill/>
            <a:ln>
              <a:solidFill>
                <a:srgbClr val="0068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rgbClr val="0060B4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CFA5C291-AD75-6617-3D41-0C58D72A618D}"/>
                </a:ext>
              </a:extLst>
            </p:cNvPr>
            <p:cNvSpPr txBox="1"/>
            <p:nvPr/>
          </p:nvSpPr>
          <p:spPr>
            <a:xfrm>
              <a:off x="5688765" y="3790319"/>
              <a:ext cx="646331" cy="2308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900" dirty="0">
                  <a:solidFill>
                    <a:schemeClr val="bg1">
                      <a:lumMod val="50000"/>
                    </a:schemeClr>
                  </a:solidFill>
                  <a:latin typeface="Noto Sans KR" panose="020B0500000000000000" pitchFamily="34" charset="-127"/>
                  <a:ea typeface="Noto Sans KR" panose="020B0500000000000000" pitchFamily="34" charset="-127"/>
                  <a:cs typeface="Pretendard Medium" panose="02000603000000020004" pitchFamily="2" charset="-127"/>
                </a:rPr>
                <a:t>보도자료</a:t>
              </a:r>
            </a:p>
          </p:txBody>
        </p:sp>
        <p:cxnSp>
          <p:nvCxnSpPr>
            <p:cNvPr id="64" name="직선 연결선 63">
              <a:extLst>
                <a:ext uri="{FF2B5EF4-FFF2-40B4-BE49-F238E27FC236}">
                  <a16:creationId xmlns:a16="http://schemas.microsoft.com/office/drawing/2014/main" id="{6F69E5E9-B511-79D3-C136-8F9751CA2B4C}"/>
                </a:ext>
              </a:extLst>
            </p:cNvPr>
            <p:cNvCxnSpPr>
              <a:cxnSpLocks/>
              <a:endCxn id="120" idx="2"/>
            </p:cNvCxnSpPr>
            <p:nvPr/>
          </p:nvCxnSpPr>
          <p:spPr>
            <a:xfrm flipV="1">
              <a:off x="4890407" y="2663446"/>
              <a:ext cx="1427" cy="119610"/>
            </a:xfrm>
            <a:prstGeom prst="line">
              <a:avLst/>
            </a:prstGeom>
            <a:ln w="12700">
              <a:solidFill>
                <a:srgbClr val="0068D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 64">
              <a:extLst>
                <a:ext uri="{FF2B5EF4-FFF2-40B4-BE49-F238E27FC236}">
                  <a16:creationId xmlns:a16="http://schemas.microsoft.com/office/drawing/2014/main" id="{1372416D-D053-4984-250D-FF1FEE35731F}"/>
                </a:ext>
              </a:extLst>
            </p:cNvPr>
            <p:cNvCxnSpPr>
              <a:cxnSpLocks/>
              <a:endCxn id="118" idx="2"/>
            </p:cNvCxnSpPr>
            <p:nvPr/>
          </p:nvCxnSpPr>
          <p:spPr>
            <a:xfrm flipV="1">
              <a:off x="6021868" y="2663060"/>
              <a:ext cx="3329" cy="111607"/>
            </a:xfrm>
            <a:prstGeom prst="line">
              <a:avLst/>
            </a:prstGeom>
            <a:ln w="12700">
              <a:solidFill>
                <a:srgbClr val="0068D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 68">
              <a:extLst>
                <a:ext uri="{FF2B5EF4-FFF2-40B4-BE49-F238E27FC236}">
                  <a16:creationId xmlns:a16="http://schemas.microsoft.com/office/drawing/2014/main" id="{83347D52-85EB-1DAF-9FB5-64C93711D44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99771" y="2608946"/>
              <a:ext cx="0" cy="178483"/>
            </a:xfrm>
            <a:prstGeom prst="line">
              <a:avLst/>
            </a:prstGeom>
            <a:ln>
              <a:solidFill>
                <a:srgbClr val="0068D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 71">
              <a:extLst>
                <a:ext uri="{FF2B5EF4-FFF2-40B4-BE49-F238E27FC236}">
                  <a16:creationId xmlns:a16="http://schemas.microsoft.com/office/drawing/2014/main" id="{0FFEBCA0-FCDE-8364-79BA-0B1F38D784D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88939" y="2237160"/>
              <a:ext cx="0" cy="178483"/>
            </a:xfrm>
            <a:prstGeom prst="line">
              <a:avLst/>
            </a:prstGeom>
            <a:ln>
              <a:solidFill>
                <a:srgbClr val="0068D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모서리가 둥근 직사각형 160">
              <a:extLst>
                <a:ext uri="{FF2B5EF4-FFF2-40B4-BE49-F238E27FC236}">
                  <a16:creationId xmlns:a16="http://schemas.microsoft.com/office/drawing/2014/main" id="{EC951BB4-39C0-D9E6-A90B-ADFF541F88FC}"/>
                </a:ext>
              </a:extLst>
            </p:cNvPr>
            <p:cNvSpPr/>
            <p:nvPr/>
          </p:nvSpPr>
          <p:spPr>
            <a:xfrm>
              <a:off x="7813133" y="2392596"/>
              <a:ext cx="951614" cy="254753"/>
            </a:xfrm>
            <a:prstGeom prst="roundRect">
              <a:avLst/>
            </a:prstGeom>
            <a:solidFill>
              <a:srgbClr val="003668"/>
            </a:solidFill>
            <a:ln>
              <a:solidFill>
                <a:srgbClr val="0074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rgbClr val="0060B4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7259AF1F-4F89-954C-BB2D-7E13AA940307}"/>
                </a:ext>
              </a:extLst>
            </p:cNvPr>
            <p:cNvSpPr txBox="1"/>
            <p:nvPr/>
          </p:nvSpPr>
          <p:spPr>
            <a:xfrm>
              <a:off x="7929102" y="2396123"/>
              <a:ext cx="748923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dirty="0">
                  <a:solidFill>
                    <a:srgbClr val="FFFFFF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  <a:cs typeface="Pretendard Medium" panose="02000603000000020004" pitchFamily="2" charset="-127"/>
                </a:rPr>
                <a:t>기관소개</a:t>
              </a:r>
            </a:p>
          </p:txBody>
        </p:sp>
        <p:sp>
          <p:nvSpPr>
            <p:cNvPr id="75" name="모서리가 둥근 직사각형 413">
              <a:extLst>
                <a:ext uri="{FF2B5EF4-FFF2-40B4-BE49-F238E27FC236}">
                  <a16:creationId xmlns:a16="http://schemas.microsoft.com/office/drawing/2014/main" id="{3F1305F8-AABF-F795-53EA-9696C1D927D0}"/>
                </a:ext>
              </a:extLst>
            </p:cNvPr>
            <p:cNvSpPr/>
            <p:nvPr/>
          </p:nvSpPr>
          <p:spPr>
            <a:xfrm>
              <a:off x="6684631" y="1803030"/>
              <a:ext cx="951614" cy="254753"/>
            </a:xfrm>
            <a:prstGeom prst="roundRect">
              <a:avLst/>
            </a:prstGeom>
            <a:noFill/>
            <a:ln>
              <a:solidFill>
                <a:srgbClr val="0068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schemeClr val="bg1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BC3A6849-D99E-A12E-83C7-7E3DE8439459}"/>
                </a:ext>
              </a:extLst>
            </p:cNvPr>
            <p:cNvSpPr txBox="1"/>
            <p:nvPr/>
          </p:nvSpPr>
          <p:spPr>
            <a:xfrm>
              <a:off x="7899770" y="1830548"/>
              <a:ext cx="784189" cy="2308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900" dirty="0">
                  <a:solidFill>
                    <a:schemeClr val="bg1">
                      <a:lumMod val="50000"/>
                    </a:schemeClr>
                  </a:solidFill>
                  <a:latin typeface="Noto Sans KR" panose="020B0500000000000000" pitchFamily="34" charset="-127"/>
                  <a:ea typeface="Noto Sans KR" panose="020B0500000000000000" pitchFamily="34" charset="-127"/>
                  <a:cs typeface="Pretendard Medium" panose="02000603000000020004" pitchFamily="2" charset="-127"/>
                </a:rPr>
                <a:t>LANGUAGE</a:t>
              </a:r>
              <a:endParaRPr lang="ko-KR" altLang="en-US" sz="900" dirty="0">
                <a:solidFill>
                  <a:schemeClr val="bg1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77" name="모서리가 둥근 직사각형 413">
              <a:extLst>
                <a:ext uri="{FF2B5EF4-FFF2-40B4-BE49-F238E27FC236}">
                  <a16:creationId xmlns:a16="http://schemas.microsoft.com/office/drawing/2014/main" id="{5E147A14-E407-5541-1757-5578032C9F0D}"/>
                </a:ext>
              </a:extLst>
            </p:cNvPr>
            <p:cNvSpPr/>
            <p:nvPr/>
          </p:nvSpPr>
          <p:spPr>
            <a:xfrm>
              <a:off x="7810172" y="1799635"/>
              <a:ext cx="951614" cy="254753"/>
            </a:xfrm>
            <a:prstGeom prst="roundRect">
              <a:avLst/>
            </a:prstGeom>
            <a:noFill/>
            <a:ln>
              <a:solidFill>
                <a:srgbClr val="0068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schemeClr val="bg1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DB1A6D1C-B539-62E2-B7AC-3811DD73597A}"/>
                </a:ext>
              </a:extLst>
            </p:cNvPr>
            <p:cNvSpPr txBox="1"/>
            <p:nvPr/>
          </p:nvSpPr>
          <p:spPr>
            <a:xfrm>
              <a:off x="6844317" y="1833603"/>
              <a:ext cx="646331" cy="2308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900" dirty="0">
                  <a:solidFill>
                    <a:schemeClr val="bg1">
                      <a:lumMod val="50000"/>
                    </a:schemeClr>
                  </a:solidFill>
                  <a:latin typeface="Noto Sans KR" panose="020B0500000000000000" pitchFamily="34" charset="-127"/>
                  <a:ea typeface="Noto Sans KR" panose="020B0500000000000000" pitchFamily="34" charset="-127"/>
                  <a:cs typeface="Pretendard Medium" panose="02000603000000020004" pitchFamily="2" charset="-127"/>
                </a:rPr>
                <a:t>날씨누리</a:t>
              </a:r>
            </a:p>
          </p:txBody>
        </p:sp>
        <p:sp>
          <p:nvSpPr>
            <p:cNvPr id="79" name="모서리가 둥근 직사각형 374">
              <a:extLst>
                <a:ext uri="{FF2B5EF4-FFF2-40B4-BE49-F238E27FC236}">
                  <a16:creationId xmlns:a16="http://schemas.microsoft.com/office/drawing/2014/main" id="{B60F8EFA-9B15-BA6D-9408-734B12BD8306}"/>
                </a:ext>
              </a:extLst>
            </p:cNvPr>
            <p:cNvSpPr/>
            <p:nvPr/>
          </p:nvSpPr>
          <p:spPr>
            <a:xfrm>
              <a:off x="3282664" y="3112057"/>
              <a:ext cx="951614" cy="254753"/>
            </a:xfrm>
            <a:prstGeom prst="roundRect">
              <a:avLst/>
            </a:prstGeom>
            <a:noFill/>
            <a:ln>
              <a:solidFill>
                <a:srgbClr val="0068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latin typeface="Noto Sans KR" panose="020B0500000000000000" pitchFamily="34" charset="-127"/>
                <a:ea typeface="Noto Sans KR" panose="020B0500000000000000" pitchFamily="34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AD9048E9-7F12-8CEE-146E-0937A8B090CD}"/>
                </a:ext>
              </a:extLst>
            </p:cNvPr>
            <p:cNvSpPr txBox="1"/>
            <p:nvPr/>
          </p:nvSpPr>
          <p:spPr>
            <a:xfrm>
              <a:off x="3435308" y="3141063"/>
              <a:ext cx="646331" cy="2308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900" dirty="0">
                  <a:solidFill>
                    <a:srgbClr val="8B8B8B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  <a:cs typeface="Pretendard Medium" panose="02000603000000020004" pitchFamily="2" charset="-127"/>
                </a:rPr>
                <a:t>기상민원</a:t>
              </a:r>
            </a:p>
          </p:txBody>
        </p:sp>
        <p:sp>
          <p:nvSpPr>
            <p:cNvPr id="81" name="모서리가 둥근 직사각형 374">
              <a:extLst>
                <a:ext uri="{FF2B5EF4-FFF2-40B4-BE49-F238E27FC236}">
                  <a16:creationId xmlns:a16="http://schemas.microsoft.com/office/drawing/2014/main" id="{2E2EE730-9C4A-E19E-A3ED-6B3823477225}"/>
                </a:ext>
              </a:extLst>
            </p:cNvPr>
            <p:cNvSpPr/>
            <p:nvPr/>
          </p:nvSpPr>
          <p:spPr>
            <a:xfrm>
              <a:off x="3282664" y="3436684"/>
              <a:ext cx="951614" cy="254753"/>
            </a:xfrm>
            <a:prstGeom prst="roundRect">
              <a:avLst/>
            </a:prstGeom>
            <a:noFill/>
            <a:ln>
              <a:solidFill>
                <a:srgbClr val="0068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latin typeface="Noto Sans KR" panose="020B0500000000000000" pitchFamily="34" charset="-127"/>
                <a:ea typeface="Noto Sans KR" panose="020B0500000000000000" pitchFamily="34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5EC37F00-DB28-DEF4-26DC-605126E398C3}"/>
                </a:ext>
              </a:extLst>
            </p:cNvPr>
            <p:cNvSpPr txBox="1"/>
            <p:nvPr/>
          </p:nvSpPr>
          <p:spPr>
            <a:xfrm>
              <a:off x="3200470" y="3465691"/>
              <a:ext cx="1116011" cy="2308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900" dirty="0">
                  <a:solidFill>
                    <a:srgbClr val="8B8B8B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  <a:cs typeface="Pretendard Medium" panose="02000603000000020004" pitchFamily="2" charset="-127"/>
                </a:rPr>
                <a:t>110</a:t>
              </a:r>
              <a:r>
                <a:rPr lang="ko-KR" altLang="en-US" sz="900" dirty="0">
                  <a:solidFill>
                    <a:srgbClr val="8B8B8B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  <a:cs typeface="Pretendard Medium" panose="02000603000000020004" pitchFamily="2" charset="-127"/>
                </a:rPr>
                <a:t>화상</a:t>
              </a:r>
              <a:r>
                <a:rPr lang="en-US" altLang="ko-KR" sz="900" dirty="0">
                  <a:solidFill>
                    <a:srgbClr val="8B8B8B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  <a:cs typeface="Pretendard Medium" panose="02000603000000020004" pitchFamily="2" charset="-127"/>
                </a:rPr>
                <a:t>/</a:t>
              </a:r>
              <a:r>
                <a:rPr lang="ko-KR" altLang="en-US" sz="900" dirty="0">
                  <a:solidFill>
                    <a:srgbClr val="8B8B8B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  <a:cs typeface="Pretendard Medium" panose="02000603000000020004" pitchFamily="2" charset="-127"/>
                </a:rPr>
                <a:t>채팅상담</a:t>
              </a:r>
            </a:p>
          </p:txBody>
        </p:sp>
        <p:sp>
          <p:nvSpPr>
            <p:cNvPr id="85" name="모서리가 둥근 직사각형 374">
              <a:extLst>
                <a:ext uri="{FF2B5EF4-FFF2-40B4-BE49-F238E27FC236}">
                  <a16:creationId xmlns:a16="http://schemas.microsoft.com/office/drawing/2014/main" id="{194F2070-7BCB-B669-62AD-49098EAC6376}"/>
                </a:ext>
              </a:extLst>
            </p:cNvPr>
            <p:cNvSpPr/>
            <p:nvPr/>
          </p:nvSpPr>
          <p:spPr>
            <a:xfrm>
              <a:off x="3269100" y="3759921"/>
              <a:ext cx="951614" cy="254753"/>
            </a:xfrm>
            <a:prstGeom prst="roundRect">
              <a:avLst/>
            </a:prstGeom>
            <a:noFill/>
            <a:ln>
              <a:solidFill>
                <a:srgbClr val="0068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latin typeface="Noto Sans KR" panose="020B0500000000000000" pitchFamily="34" charset="-127"/>
                <a:ea typeface="Noto Sans KR" panose="020B0500000000000000" pitchFamily="34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64D9CD29-A22C-4AFB-CB3A-94C6D1139E4A}"/>
                </a:ext>
              </a:extLst>
            </p:cNvPr>
            <p:cNvSpPr txBox="1"/>
            <p:nvPr/>
          </p:nvSpPr>
          <p:spPr>
            <a:xfrm>
              <a:off x="3306329" y="3788928"/>
              <a:ext cx="877163" cy="2308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900" dirty="0" err="1">
                  <a:solidFill>
                    <a:srgbClr val="8B8B8B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  <a:cs typeface="Pretendard Medium" panose="02000603000000020004" pitchFamily="2" charset="-127"/>
                </a:rPr>
                <a:t>청렴옴부즈만</a:t>
              </a:r>
              <a:endParaRPr lang="ko-KR" altLang="en-US" sz="900" dirty="0">
                <a:solidFill>
                  <a:srgbClr val="8B8B8B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97" name="모서리가 둥근 직사각형 374">
              <a:extLst>
                <a:ext uri="{FF2B5EF4-FFF2-40B4-BE49-F238E27FC236}">
                  <a16:creationId xmlns:a16="http://schemas.microsoft.com/office/drawing/2014/main" id="{7DFBC706-DEEE-370D-B56D-F862F15EE24C}"/>
                </a:ext>
              </a:extLst>
            </p:cNvPr>
            <p:cNvSpPr/>
            <p:nvPr/>
          </p:nvSpPr>
          <p:spPr>
            <a:xfrm>
              <a:off x="3269100" y="4088894"/>
              <a:ext cx="951614" cy="254753"/>
            </a:xfrm>
            <a:prstGeom prst="roundRect">
              <a:avLst/>
            </a:prstGeom>
            <a:noFill/>
            <a:ln>
              <a:solidFill>
                <a:srgbClr val="0068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latin typeface="Noto Sans KR" panose="020B0500000000000000" pitchFamily="34" charset="-127"/>
                <a:ea typeface="Noto Sans KR" panose="020B0500000000000000" pitchFamily="34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EFC63DF8-3263-BB0B-EEF9-BE28AC484DB4}"/>
                </a:ext>
              </a:extLst>
            </p:cNvPr>
            <p:cNvSpPr txBox="1"/>
            <p:nvPr/>
          </p:nvSpPr>
          <p:spPr>
            <a:xfrm>
              <a:off x="3306331" y="4117900"/>
              <a:ext cx="877163" cy="2308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900" dirty="0">
                  <a:solidFill>
                    <a:srgbClr val="8B8B8B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  <a:cs typeface="Pretendard Medium" panose="02000603000000020004" pitchFamily="2" charset="-127"/>
                </a:rPr>
                <a:t>부패신고센터</a:t>
              </a:r>
            </a:p>
          </p:txBody>
        </p:sp>
        <p:sp>
          <p:nvSpPr>
            <p:cNvPr id="56" name="모서리가 둥근 직사각형 470">
              <a:extLst>
                <a:ext uri="{FF2B5EF4-FFF2-40B4-BE49-F238E27FC236}">
                  <a16:creationId xmlns:a16="http://schemas.microsoft.com/office/drawing/2014/main" id="{26D88DFC-5AFD-62EE-514B-4A11D13E30B7}"/>
                </a:ext>
              </a:extLst>
            </p:cNvPr>
            <p:cNvSpPr/>
            <p:nvPr/>
          </p:nvSpPr>
          <p:spPr>
            <a:xfrm>
              <a:off x="7824931" y="3112057"/>
              <a:ext cx="951614" cy="254753"/>
            </a:xfrm>
            <a:prstGeom prst="roundRect">
              <a:avLst/>
            </a:prstGeom>
            <a:noFill/>
            <a:ln>
              <a:solidFill>
                <a:srgbClr val="0068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rgbClr val="0060B4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A5A6E75E-596A-312A-AC08-553D76C7B976}"/>
                </a:ext>
              </a:extLst>
            </p:cNvPr>
            <p:cNvSpPr txBox="1"/>
            <p:nvPr/>
          </p:nvSpPr>
          <p:spPr>
            <a:xfrm>
              <a:off x="8092993" y="3141063"/>
              <a:ext cx="415499" cy="2308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900" dirty="0">
                  <a:solidFill>
                    <a:schemeClr val="bg1">
                      <a:lumMod val="50000"/>
                    </a:schemeClr>
                  </a:solidFill>
                  <a:latin typeface="Noto Sans KR" panose="020B0500000000000000" pitchFamily="34" charset="-127"/>
                  <a:ea typeface="Noto Sans KR" panose="020B0500000000000000" pitchFamily="34" charset="-127"/>
                  <a:cs typeface="Pretendard Medium" panose="02000603000000020004" pitchFamily="2" charset="-127"/>
                </a:rPr>
                <a:t>연혁</a:t>
              </a:r>
            </a:p>
          </p:txBody>
        </p:sp>
        <p:sp>
          <p:nvSpPr>
            <p:cNvPr id="58" name="모서리가 둥근 직사각형 491">
              <a:extLst>
                <a:ext uri="{FF2B5EF4-FFF2-40B4-BE49-F238E27FC236}">
                  <a16:creationId xmlns:a16="http://schemas.microsoft.com/office/drawing/2014/main" id="{EBB67BDD-86DE-1B49-4A65-AD89706A7604}"/>
                </a:ext>
              </a:extLst>
            </p:cNvPr>
            <p:cNvSpPr/>
            <p:nvPr/>
          </p:nvSpPr>
          <p:spPr>
            <a:xfrm>
              <a:off x="7824931" y="3436684"/>
              <a:ext cx="951614" cy="254753"/>
            </a:xfrm>
            <a:prstGeom prst="roundRect">
              <a:avLst/>
            </a:prstGeom>
            <a:noFill/>
            <a:ln>
              <a:solidFill>
                <a:srgbClr val="0068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rgbClr val="0060B4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1730C658-1CDA-0236-ACE8-850EA5E4BD3F}"/>
                </a:ext>
              </a:extLst>
            </p:cNvPr>
            <p:cNvSpPr txBox="1"/>
            <p:nvPr/>
          </p:nvSpPr>
          <p:spPr>
            <a:xfrm>
              <a:off x="7930290" y="3465691"/>
              <a:ext cx="740908" cy="2308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900" dirty="0">
                  <a:solidFill>
                    <a:schemeClr val="bg2">
                      <a:lumMod val="50000"/>
                    </a:schemeClr>
                  </a:solidFill>
                  <a:latin typeface="Noto Sans KR" panose="020B0500000000000000" pitchFamily="34" charset="-127"/>
                  <a:ea typeface="Noto Sans KR" panose="020B0500000000000000" pitchFamily="34" charset="-127"/>
                  <a:cs typeface="Pretendard Medium" panose="02000603000000020004" pitchFamily="2" charset="-127"/>
                </a:rPr>
                <a:t>임무 </a:t>
              </a:r>
              <a:r>
                <a:rPr lang="en-US" altLang="ko-KR" sz="900" b="0" i="0" dirty="0">
                  <a:solidFill>
                    <a:schemeClr val="bg2">
                      <a:lumMod val="50000"/>
                    </a:schemeClr>
                  </a:solidFill>
                  <a:effectLst/>
                  <a:latin typeface="se-nanumgothic"/>
                </a:rPr>
                <a:t>· </a:t>
              </a:r>
              <a:r>
                <a:rPr lang="ko-KR" altLang="en-US" sz="900" b="0" i="0" dirty="0">
                  <a:solidFill>
                    <a:schemeClr val="bg2">
                      <a:lumMod val="50000"/>
                    </a:schemeClr>
                  </a:solidFill>
                  <a:effectLst/>
                  <a:latin typeface="se-nanumgothic"/>
                </a:rPr>
                <a:t>이상</a:t>
              </a:r>
              <a:endParaRPr lang="ko-KR" altLang="en-US" sz="9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60" name="모서리가 둥근 직사각형 470">
              <a:extLst>
                <a:ext uri="{FF2B5EF4-FFF2-40B4-BE49-F238E27FC236}">
                  <a16:creationId xmlns:a16="http://schemas.microsoft.com/office/drawing/2014/main" id="{AABEF419-4A09-76E5-A2E7-BE7B8A8B7FE1}"/>
                </a:ext>
              </a:extLst>
            </p:cNvPr>
            <p:cNvSpPr/>
            <p:nvPr/>
          </p:nvSpPr>
          <p:spPr>
            <a:xfrm>
              <a:off x="7824931" y="3761312"/>
              <a:ext cx="951614" cy="254753"/>
            </a:xfrm>
            <a:prstGeom prst="roundRect">
              <a:avLst/>
            </a:prstGeom>
            <a:noFill/>
            <a:ln>
              <a:solidFill>
                <a:srgbClr val="0068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rgbClr val="0060B4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F47B1959-2A0A-C80C-8644-336EA4014A78}"/>
                </a:ext>
              </a:extLst>
            </p:cNvPr>
            <p:cNvSpPr txBox="1"/>
            <p:nvPr/>
          </p:nvSpPr>
          <p:spPr>
            <a:xfrm>
              <a:off x="7802047" y="3790319"/>
              <a:ext cx="997389" cy="2308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900" dirty="0">
                  <a:solidFill>
                    <a:schemeClr val="bg1">
                      <a:lumMod val="50000"/>
                    </a:schemeClr>
                  </a:solidFill>
                  <a:latin typeface="Noto Sans KR" panose="020B0500000000000000" pitchFamily="34" charset="-127"/>
                  <a:ea typeface="Noto Sans KR" panose="020B0500000000000000" pitchFamily="34" charset="-127"/>
                  <a:cs typeface="Pretendard Medium" panose="02000603000000020004" pitchFamily="2" charset="-127"/>
                </a:rPr>
                <a:t>소속</a:t>
              </a:r>
              <a:r>
                <a:rPr lang="ko-KR" altLang="en-US" sz="900" dirty="0">
                  <a:solidFill>
                    <a:schemeClr val="bg2">
                      <a:lumMod val="50000"/>
                    </a:schemeClr>
                  </a:solidFill>
                  <a:latin typeface="Noto Sans KR" panose="020B0500000000000000" pitchFamily="34" charset="-127"/>
                  <a:ea typeface="Noto Sans KR" panose="020B0500000000000000" pitchFamily="34" charset="-127"/>
                  <a:cs typeface="Pretendard Medium" panose="02000603000000020004" pitchFamily="2" charset="-127"/>
                </a:rPr>
                <a:t> </a:t>
              </a:r>
              <a:r>
                <a:rPr lang="en-US" altLang="ko-KR" sz="900" b="0" i="0" dirty="0">
                  <a:solidFill>
                    <a:schemeClr val="bg2">
                      <a:lumMod val="50000"/>
                    </a:schemeClr>
                  </a:solidFill>
                  <a:effectLst/>
                  <a:latin typeface="se-nanumgothic"/>
                </a:rPr>
                <a:t>·  </a:t>
              </a:r>
              <a:r>
                <a:rPr lang="ko-KR" altLang="en-US" sz="900" dirty="0">
                  <a:solidFill>
                    <a:schemeClr val="bg2">
                      <a:lumMod val="50000"/>
                    </a:schemeClr>
                  </a:solidFill>
                  <a:latin typeface="se-nanumgothic"/>
                </a:rPr>
                <a:t>산하기관</a:t>
              </a:r>
              <a:endParaRPr lang="ko-KR" altLang="en-US" sz="900" dirty="0">
                <a:solidFill>
                  <a:schemeClr val="bg1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62" name="모서리가 둥근 직사각형 491">
              <a:extLst>
                <a:ext uri="{FF2B5EF4-FFF2-40B4-BE49-F238E27FC236}">
                  <a16:creationId xmlns:a16="http://schemas.microsoft.com/office/drawing/2014/main" id="{ED8E59B4-C113-4D0B-31F3-A39687EC142F}"/>
                </a:ext>
              </a:extLst>
            </p:cNvPr>
            <p:cNvSpPr/>
            <p:nvPr/>
          </p:nvSpPr>
          <p:spPr>
            <a:xfrm>
              <a:off x="7824931" y="4085940"/>
              <a:ext cx="951614" cy="254753"/>
            </a:xfrm>
            <a:prstGeom prst="roundRect">
              <a:avLst/>
            </a:prstGeom>
            <a:noFill/>
            <a:ln>
              <a:solidFill>
                <a:srgbClr val="0068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rgbClr val="0060B4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7DD14AD5-2B55-CB37-BEB5-9516466921DC}"/>
                </a:ext>
              </a:extLst>
            </p:cNvPr>
            <p:cNvSpPr txBox="1"/>
            <p:nvPr/>
          </p:nvSpPr>
          <p:spPr>
            <a:xfrm>
              <a:off x="8035284" y="4114947"/>
              <a:ext cx="530916" cy="2308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900" dirty="0">
                  <a:solidFill>
                    <a:schemeClr val="bg1">
                      <a:lumMod val="50000"/>
                    </a:schemeClr>
                  </a:solidFill>
                  <a:latin typeface="Noto Sans KR" panose="020B0500000000000000" pitchFamily="34" charset="-127"/>
                  <a:ea typeface="Noto Sans KR" panose="020B0500000000000000" pitchFamily="34" charset="-127"/>
                  <a:cs typeface="Pretendard Medium" panose="02000603000000020004" pitchFamily="2" charset="-127"/>
                </a:rPr>
                <a:t>조직도</a:t>
              </a:r>
            </a:p>
          </p:txBody>
        </p:sp>
        <p:sp>
          <p:nvSpPr>
            <p:cNvPr id="107" name="모서리가 둥근 직사각형 470">
              <a:extLst>
                <a:ext uri="{FF2B5EF4-FFF2-40B4-BE49-F238E27FC236}">
                  <a16:creationId xmlns:a16="http://schemas.microsoft.com/office/drawing/2014/main" id="{75F6E405-8403-CCEE-B1F6-870A1A821530}"/>
                </a:ext>
              </a:extLst>
            </p:cNvPr>
            <p:cNvSpPr/>
            <p:nvPr/>
          </p:nvSpPr>
          <p:spPr>
            <a:xfrm>
              <a:off x="7824931" y="4414361"/>
              <a:ext cx="951614" cy="254753"/>
            </a:xfrm>
            <a:prstGeom prst="roundRect">
              <a:avLst/>
            </a:prstGeom>
            <a:noFill/>
            <a:ln>
              <a:solidFill>
                <a:srgbClr val="0068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rgbClr val="0060B4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6CBB6BEB-95FB-0853-94BA-A9600B9587A0}"/>
                </a:ext>
              </a:extLst>
            </p:cNvPr>
            <p:cNvSpPr txBox="1"/>
            <p:nvPr/>
          </p:nvSpPr>
          <p:spPr>
            <a:xfrm>
              <a:off x="7977576" y="4443367"/>
              <a:ext cx="646331" cy="2308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900" dirty="0">
                  <a:solidFill>
                    <a:schemeClr val="bg1">
                      <a:lumMod val="50000"/>
                    </a:schemeClr>
                  </a:solidFill>
                  <a:latin typeface="Noto Sans KR" panose="020B0500000000000000" pitchFamily="34" charset="-127"/>
                  <a:ea typeface="Noto Sans KR" panose="020B0500000000000000" pitchFamily="34" charset="-127"/>
                  <a:cs typeface="Pretendard Medium" panose="02000603000000020004" pitchFamily="2" charset="-127"/>
                </a:rPr>
                <a:t>직원검색</a:t>
              </a: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6C4C2FC2-CA98-A470-C7CA-B44108C67577}"/>
                </a:ext>
              </a:extLst>
            </p:cNvPr>
            <p:cNvSpPr txBox="1"/>
            <p:nvPr/>
          </p:nvSpPr>
          <p:spPr>
            <a:xfrm>
              <a:off x="9086092" y="1830548"/>
              <a:ext cx="609462" cy="2308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900" dirty="0">
                  <a:solidFill>
                    <a:schemeClr val="bg1">
                      <a:lumMod val="50000"/>
                    </a:schemeClr>
                  </a:solidFill>
                  <a:latin typeface="Noto Sans KR" panose="020B0500000000000000" pitchFamily="34" charset="-127"/>
                  <a:ea typeface="Noto Sans KR" panose="020B0500000000000000" pitchFamily="34" charset="-127"/>
                  <a:cs typeface="Pretendard Medium" panose="02000603000000020004" pitchFamily="2" charset="-127"/>
                </a:rPr>
                <a:t>SEARCH</a:t>
              </a:r>
              <a:endParaRPr lang="ko-KR" altLang="en-US" sz="900" dirty="0">
                <a:solidFill>
                  <a:schemeClr val="bg1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27" name="모서리가 둥근 직사각형 413">
              <a:extLst>
                <a:ext uri="{FF2B5EF4-FFF2-40B4-BE49-F238E27FC236}">
                  <a16:creationId xmlns:a16="http://schemas.microsoft.com/office/drawing/2014/main" id="{13561AA9-CDFE-5846-1A92-F9579D1FDB77}"/>
                </a:ext>
              </a:extLst>
            </p:cNvPr>
            <p:cNvSpPr/>
            <p:nvPr/>
          </p:nvSpPr>
          <p:spPr>
            <a:xfrm>
              <a:off x="8909130" y="1799635"/>
              <a:ext cx="951614" cy="254753"/>
            </a:xfrm>
            <a:prstGeom prst="roundRect">
              <a:avLst/>
            </a:prstGeom>
            <a:noFill/>
            <a:ln>
              <a:solidFill>
                <a:srgbClr val="0068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schemeClr val="bg1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28" name="모서리가 둥근 직사각형 458">
              <a:extLst>
                <a:ext uri="{FF2B5EF4-FFF2-40B4-BE49-F238E27FC236}">
                  <a16:creationId xmlns:a16="http://schemas.microsoft.com/office/drawing/2014/main" id="{E4D3957B-D013-24B5-14AA-22A6A8BCC658}"/>
                </a:ext>
              </a:extLst>
            </p:cNvPr>
            <p:cNvSpPr/>
            <p:nvPr/>
          </p:nvSpPr>
          <p:spPr>
            <a:xfrm>
              <a:off x="3271093" y="4731893"/>
              <a:ext cx="951614" cy="254753"/>
            </a:xfrm>
            <a:prstGeom prst="roundRect">
              <a:avLst/>
            </a:prstGeom>
            <a:noFill/>
            <a:ln>
              <a:solidFill>
                <a:srgbClr val="0068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rgbClr val="0060B4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BFB622FB-238C-5581-A67F-4A6E93212CB0}"/>
                </a:ext>
              </a:extLst>
            </p:cNvPr>
            <p:cNvSpPr txBox="1"/>
            <p:nvPr/>
          </p:nvSpPr>
          <p:spPr>
            <a:xfrm>
              <a:off x="3423740" y="4760899"/>
              <a:ext cx="646331" cy="2308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900" dirty="0">
                  <a:solidFill>
                    <a:schemeClr val="bg1">
                      <a:lumMod val="50000"/>
                    </a:schemeClr>
                  </a:solidFill>
                  <a:latin typeface="Noto Sans KR" panose="020B0500000000000000" pitchFamily="34" charset="-127"/>
                  <a:ea typeface="Noto Sans KR" panose="020B0500000000000000" pitchFamily="34" charset="-127"/>
                  <a:cs typeface="Pretendard Medium" panose="02000603000000020004" pitchFamily="2" charset="-127"/>
                </a:rPr>
                <a:t>정책토론</a:t>
              </a:r>
            </a:p>
          </p:txBody>
        </p:sp>
        <p:sp>
          <p:nvSpPr>
            <p:cNvPr id="130" name="모서리가 둥근 직사각형 464">
              <a:extLst>
                <a:ext uri="{FF2B5EF4-FFF2-40B4-BE49-F238E27FC236}">
                  <a16:creationId xmlns:a16="http://schemas.microsoft.com/office/drawing/2014/main" id="{0D1BD3D6-E6CA-53BE-883E-5C60EDAC98E6}"/>
                </a:ext>
              </a:extLst>
            </p:cNvPr>
            <p:cNvSpPr/>
            <p:nvPr/>
          </p:nvSpPr>
          <p:spPr>
            <a:xfrm>
              <a:off x="3271093" y="4407265"/>
              <a:ext cx="951614" cy="254753"/>
            </a:xfrm>
            <a:prstGeom prst="roundRect">
              <a:avLst/>
            </a:prstGeom>
            <a:noFill/>
            <a:ln>
              <a:solidFill>
                <a:srgbClr val="0068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rgbClr val="0060B4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F5A9DC38-F02F-041D-A8E7-E299B31A3EC2}"/>
                </a:ext>
              </a:extLst>
            </p:cNvPr>
            <p:cNvSpPr txBox="1"/>
            <p:nvPr/>
          </p:nvSpPr>
          <p:spPr>
            <a:xfrm>
              <a:off x="3308321" y="4436271"/>
              <a:ext cx="877163" cy="2308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900" dirty="0">
                  <a:solidFill>
                    <a:schemeClr val="bg1">
                      <a:lumMod val="50000"/>
                    </a:schemeClr>
                  </a:solidFill>
                  <a:latin typeface="Noto Sans KR" panose="020B0500000000000000" pitchFamily="34" charset="-127"/>
                  <a:ea typeface="Noto Sans KR" panose="020B0500000000000000" pitchFamily="34" charset="-127"/>
                  <a:cs typeface="Pretendard Medium" panose="02000603000000020004" pitchFamily="2" charset="-127"/>
                </a:rPr>
                <a:t>국민행복제안</a:t>
              </a:r>
            </a:p>
          </p:txBody>
        </p:sp>
        <p:sp>
          <p:nvSpPr>
            <p:cNvPr id="132" name="모서리가 둥근 직사각형 458">
              <a:extLst>
                <a:ext uri="{FF2B5EF4-FFF2-40B4-BE49-F238E27FC236}">
                  <a16:creationId xmlns:a16="http://schemas.microsoft.com/office/drawing/2014/main" id="{C69D6D9C-355A-5E9D-9060-D8CA5140C830}"/>
                </a:ext>
              </a:extLst>
            </p:cNvPr>
            <p:cNvSpPr/>
            <p:nvPr/>
          </p:nvSpPr>
          <p:spPr>
            <a:xfrm>
              <a:off x="3272527" y="5056520"/>
              <a:ext cx="951614" cy="254753"/>
            </a:xfrm>
            <a:prstGeom prst="roundRect">
              <a:avLst/>
            </a:prstGeom>
            <a:noFill/>
            <a:ln>
              <a:solidFill>
                <a:srgbClr val="0068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bg1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A797C158-075D-0E19-C494-3AB4FB2D1FA1}"/>
                </a:ext>
              </a:extLst>
            </p:cNvPr>
            <p:cNvSpPr txBox="1"/>
            <p:nvPr/>
          </p:nvSpPr>
          <p:spPr>
            <a:xfrm>
              <a:off x="3425175" y="5085527"/>
              <a:ext cx="646331" cy="2308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900" dirty="0">
                  <a:solidFill>
                    <a:schemeClr val="bg1">
                      <a:lumMod val="50000"/>
                    </a:schemeClr>
                  </a:solidFill>
                  <a:latin typeface="Noto Sans KR" panose="020B0500000000000000" pitchFamily="34" charset="-127"/>
                  <a:ea typeface="Noto Sans KR" panose="020B0500000000000000" pitchFamily="34" charset="-127"/>
                  <a:cs typeface="Pretendard Medium" panose="02000603000000020004" pitchFamily="2" charset="-127"/>
                </a:rPr>
                <a:t>규제신고</a:t>
              </a:r>
            </a:p>
          </p:txBody>
        </p:sp>
        <p:sp>
          <p:nvSpPr>
            <p:cNvPr id="134" name="모서리가 둥근 직사각형 458">
              <a:extLst>
                <a:ext uri="{FF2B5EF4-FFF2-40B4-BE49-F238E27FC236}">
                  <a16:creationId xmlns:a16="http://schemas.microsoft.com/office/drawing/2014/main" id="{08B3C8FD-D18E-8BCC-BD0B-288F52B5637D}"/>
                </a:ext>
              </a:extLst>
            </p:cNvPr>
            <p:cNvSpPr/>
            <p:nvPr/>
          </p:nvSpPr>
          <p:spPr>
            <a:xfrm>
              <a:off x="3272527" y="5379457"/>
              <a:ext cx="951614" cy="254753"/>
            </a:xfrm>
            <a:prstGeom prst="roundRect">
              <a:avLst/>
            </a:prstGeom>
            <a:noFill/>
            <a:ln>
              <a:solidFill>
                <a:srgbClr val="0068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bg1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650061BF-FEE0-9822-9A4F-6C80CF331D94}"/>
                </a:ext>
              </a:extLst>
            </p:cNvPr>
            <p:cNvSpPr txBox="1"/>
            <p:nvPr/>
          </p:nvSpPr>
          <p:spPr>
            <a:xfrm>
              <a:off x="3425176" y="5408464"/>
              <a:ext cx="646331" cy="2308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900" dirty="0">
                  <a:solidFill>
                    <a:schemeClr val="bg1">
                      <a:lumMod val="50000"/>
                    </a:schemeClr>
                  </a:solidFill>
                  <a:latin typeface="Noto Sans KR" panose="020B0500000000000000" pitchFamily="34" charset="-127"/>
                  <a:ea typeface="Noto Sans KR" panose="020B0500000000000000" pitchFamily="34" charset="-127"/>
                  <a:cs typeface="Pretendard Medium" panose="02000603000000020004" pitchFamily="2" charset="-127"/>
                </a:rPr>
                <a:t>적극행정</a:t>
              </a:r>
            </a:p>
          </p:txBody>
        </p:sp>
        <p:sp>
          <p:nvSpPr>
            <p:cNvPr id="136" name="모서리가 둥근 직사각형 458">
              <a:extLst>
                <a:ext uri="{FF2B5EF4-FFF2-40B4-BE49-F238E27FC236}">
                  <a16:creationId xmlns:a16="http://schemas.microsoft.com/office/drawing/2014/main" id="{88331458-0857-9AE1-7F45-6C1F81C7CFB3}"/>
                </a:ext>
              </a:extLst>
            </p:cNvPr>
            <p:cNvSpPr/>
            <p:nvPr/>
          </p:nvSpPr>
          <p:spPr>
            <a:xfrm>
              <a:off x="3272527" y="5702393"/>
              <a:ext cx="951614" cy="254753"/>
            </a:xfrm>
            <a:prstGeom prst="roundRect">
              <a:avLst/>
            </a:prstGeom>
            <a:noFill/>
            <a:ln>
              <a:solidFill>
                <a:srgbClr val="0068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bg1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C979F42A-FEAB-3EBF-4DA6-B266C7ADF522}"/>
                </a:ext>
              </a:extLst>
            </p:cNvPr>
            <p:cNvSpPr txBox="1"/>
            <p:nvPr/>
          </p:nvSpPr>
          <p:spPr>
            <a:xfrm>
              <a:off x="3425175" y="5731399"/>
              <a:ext cx="646331" cy="2308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900" dirty="0">
                  <a:solidFill>
                    <a:schemeClr val="bg1">
                      <a:lumMod val="50000"/>
                    </a:schemeClr>
                  </a:solidFill>
                  <a:latin typeface="Noto Sans KR" panose="020B0500000000000000" pitchFamily="34" charset="-127"/>
                  <a:ea typeface="Noto Sans KR" panose="020B0500000000000000" pitchFamily="34" charset="-127"/>
                  <a:cs typeface="Pretendard Medium" panose="02000603000000020004" pitchFamily="2" charset="-127"/>
                </a:rPr>
                <a:t>자유토론</a:t>
              </a:r>
            </a:p>
          </p:txBody>
        </p:sp>
        <p:sp>
          <p:nvSpPr>
            <p:cNvPr id="182" name="모서리가 둥근 직사각형 491">
              <a:extLst>
                <a:ext uri="{FF2B5EF4-FFF2-40B4-BE49-F238E27FC236}">
                  <a16:creationId xmlns:a16="http://schemas.microsoft.com/office/drawing/2014/main" id="{CD548074-0CFF-E816-5CE0-B6D4DF428AD9}"/>
                </a:ext>
              </a:extLst>
            </p:cNvPr>
            <p:cNvSpPr/>
            <p:nvPr/>
          </p:nvSpPr>
          <p:spPr>
            <a:xfrm>
              <a:off x="7824931" y="4743966"/>
              <a:ext cx="951614" cy="254753"/>
            </a:xfrm>
            <a:prstGeom prst="roundRect">
              <a:avLst/>
            </a:prstGeom>
            <a:noFill/>
            <a:ln>
              <a:solidFill>
                <a:srgbClr val="0068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rgbClr val="0060B4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id="{52463B56-22A1-062E-B598-0F31F6C5ADEB}"/>
                </a:ext>
              </a:extLst>
            </p:cNvPr>
            <p:cNvSpPr txBox="1"/>
            <p:nvPr/>
          </p:nvSpPr>
          <p:spPr>
            <a:xfrm>
              <a:off x="7977578" y="4772973"/>
              <a:ext cx="646331" cy="2308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900" dirty="0">
                  <a:solidFill>
                    <a:schemeClr val="bg1">
                      <a:lumMod val="50000"/>
                    </a:schemeClr>
                  </a:solidFill>
                  <a:latin typeface="Noto Sans KR" panose="020B0500000000000000" pitchFamily="34" charset="-127"/>
                  <a:ea typeface="Noto Sans KR" panose="020B0500000000000000" pitchFamily="34" charset="-127"/>
                  <a:cs typeface="Pretendard Medium" panose="02000603000000020004" pitchFamily="2" charset="-127"/>
                </a:rPr>
                <a:t>차장소개</a:t>
              </a:r>
            </a:p>
          </p:txBody>
        </p:sp>
        <p:sp>
          <p:nvSpPr>
            <p:cNvPr id="184" name="모서리가 둥근 직사각형 470">
              <a:extLst>
                <a:ext uri="{FF2B5EF4-FFF2-40B4-BE49-F238E27FC236}">
                  <a16:creationId xmlns:a16="http://schemas.microsoft.com/office/drawing/2014/main" id="{EC6286FE-897E-0105-2CDB-75237049F102}"/>
                </a:ext>
              </a:extLst>
            </p:cNvPr>
            <p:cNvSpPr/>
            <p:nvPr/>
          </p:nvSpPr>
          <p:spPr>
            <a:xfrm>
              <a:off x="7824931" y="5072387"/>
              <a:ext cx="951614" cy="254753"/>
            </a:xfrm>
            <a:prstGeom prst="roundRect">
              <a:avLst/>
            </a:prstGeom>
            <a:noFill/>
            <a:ln>
              <a:solidFill>
                <a:srgbClr val="0068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rgbClr val="0060B4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D1A36F94-2C42-34F5-FEC5-D8839712C58D}"/>
                </a:ext>
              </a:extLst>
            </p:cNvPr>
            <p:cNvSpPr txBox="1"/>
            <p:nvPr/>
          </p:nvSpPr>
          <p:spPr>
            <a:xfrm>
              <a:off x="7919869" y="5101393"/>
              <a:ext cx="761747" cy="2308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900" dirty="0">
                  <a:solidFill>
                    <a:schemeClr val="bg1">
                      <a:lumMod val="50000"/>
                    </a:schemeClr>
                  </a:solidFill>
                  <a:latin typeface="Noto Sans KR" panose="020B0500000000000000" pitchFamily="34" charset="-127"/>
                  <a:ea typeface="Noto Sans KR" panose="020B0500000000000000" pitchFamily="34" charset="-127"/>
                  <a:cs typeface="Pretendard Medium" panose="02000603000000020004" pitchFamily="2" charset="-127"/>
                </a:rPr>
                <a:t>역대기관장</a:t>
              </a:r>
            </a:p>
          </p:txBody>
        </p:sp>
        <p:sp>
          <p:nvSpPr>
            <p:cNvPr id="186" name="모서리가 둥근 직사각형 470">
              <a:extLst>
                <a:ext uri="{FF2B5EF4-FFF2-40B4-BE49-F238E27FC236}">
                  <a16:creationId xmlns:a16="http://schemas.microsoft.com/office/drawing/2014/main" id="{C8C0D1D3-6A39-1967-A107-413B239A32D7}"/>
                </a:ext>
              </a:extLst>
            </p:cNvPr>
            <p:cNvSpPr/>
            <p:nvPr/>
          </p:nvSpPr>
          <p:spPr>
            <a:xfrm>
              <a:off x="7824931" y="5380036"/>
              <a:ext cx="951614" cy="254753"/>
            </a:xfrm>
            <a:prstGeom prst="roundRect">
              <a:avLst/>
            </a:prstGeom>
            <a:noFill/>
            <a:ln>
              <a:solidFill>
                <a:srgbClr val="0068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rgbClr val="0060B4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DDF7D8D5-AB90-8603-839D-82741E7D7B61}"/>
                </a:ext>
              </a:extLst>
            </p:cNvPr>
            <p:cNvSpPr txBox="1"/>
            <p:nvPr/>
          </p:nvSpPr>
          <p:spPr>
            <a:xfrm>
              <a:off x="7977578" y="5409042"/>
              <a:ext cx="646331" cy="2308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900" dirty="0">
                  <a:solidFill>
                    <a:schemeClr val="bg1">
                      <a:lumMod val="50000"/>
                    </a:schemeClr>
                  </a:solidFill>
                  <a:latin typeface="Noto Sans KR" panose="020B0500000000000000" pitchFamily="34" charset="-127"/>
                  <a:ea typeface="Noto Sans KR" panose="020B0500000000000000" pitchFamily="34" charset="-127"/>
                  <a:cs typeface="Pretendard Medium" panose="02000603000000020004" pitchFamily="2" charset="-127"/>
                </a:rPr>
                <a:t>청장소개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717288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B49DB0F6-63CF-8CF8-6833-984DC8149553}"/>
              </a:ext>
            </a:extLst>
          </p:cNvPr>
          <p:cNvSpPr/>
          <p:nvPr/>
        </p:nvSpPr>
        <p:spPr>
          <a:xfrm>
            <a:off x="984471" y="103842"/>
            <a:ext cx="2312402" cy="6916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3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CONTENTS</a:t>
            </a:r>
            <a:r>
              <a:rPr lang="en-US" altLang="ko-KR" sz="3000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     </a:t>
            </a:r>
          </a:p>
        </p:txBody>
      </p:sp>
      <p:sp>
        <p:nvSpPr>
          <p:cNvPr id="8" name="슬라이드 번호 개체 틀 5">
            <a:extLst>
              <a:ext uri="{FF2B5EF4-FFF2-40B4-BE49-F238E27FC236}">
                <a16:creationId xmlns:a16="http://schemas.microsoft.com/office/drawing/2014/main" id="{E6712558-583F-6F46-82F2-3BD8D83AA0C2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FE2CA5C-D1DA-4AC4-B032-29A256DEA195}" type="slidenum">
              <a:rPr lang="ko-KR" altLang="en-US" smtClean="0"/>
              <a:pPr/>
              <a:t>2</a:t>
            </a:fld>
            <a:endParaRPr lang="ko-KR" altLang="en-US" dirty="0"/>
          </a:p>
        </p:txBody>
      </p:sp>
      <p:grpSp>
        <p:nvGrpSpPr>
          <p:cNvPr id="2067" name="그룹 2066">
            <a:extLst>
              <a:ext uri="{FF2B5EF4-FFF2-40B4-BE49-F238E27FC236}">
                <a16:creationId xmlns:a16="http://schemas.microsoft.com/office/drawing/2014/main" id="{6845E7C3-96D4-519A-2D19-8A8D70575CD9}"/>
              </a:ext>
            </a:extLst>
          </p:cNvPr>
          <p:cNvGrpSpPr/>
          <p:nvPr/>
        </p:nvGrpSpPr>
        <p:grpSpPr>
          <a:xfrm>
            <a:off x="880499" y="2358066"/>
            <a:ext cx="1832303" cy="2106928"/>
            <a:chOff x="883604" y="2509992"/>
            <a:chExt cx="1700180" cy="1955002"/>
          </a:xfrm>
        </p:grpSpPr>
        <p:sp>
          <p:nvSpPr>
            <p:cNvPr id="2060" name="TextBox 2059">
              <a:extLst>
                <a:ext uri="{FF2B5EF4-FFF2-40B4-BE49-F238E27FC236}">
                  <a16:creationId xmlns:a16="http://schemas.microsoft.com/office/drawing/2014/main" id="{AA4BF4A4-20DE-A7FD-1248-65C7FE9DFF6C}"/>
                </a:ext>
              </a:extLst>
            </p:cNvPr>
            <p:cNvSpPr txBox="1"/>
            <p:nvPr/>
          </p:nvSpPr>
          <p:spPr>
            <a:xfrm>
              <a:off x="1042478" y="3085012"/>
              <a:ext cx="1541306" cy="3912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INTRODUCE</a:t>
              </a:r>
              <a:endPara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2061" name="TextBox 2060">
              <a:extLst>
                <a:ext uri="{FF2B5EF4-FFF2-40B4-BE49-F238E27FC236}">
                  <a16:creationId xmlns:a16="http://schemas.microsoft.com/office/drawing/2014/main" id="{D2606C08-AE7E-5C53-4E14-DCC4F9B4142D}"/>
                </a:ext>
              </a:extLst>
            </p:cNvPr>
            <p:cNvSpPr txBox="1"/>
            <p:nvPr/>
          </p:nvSpPr>
          <p:spPr>
            <a:xfrm>
              <a:off x="883604" y="3486588"/>
              <a:ext cx="1655401" cy="2855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기상청 소개</a:t>
              </a:r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062" name="직사각형 2061">
              <a:extLst>
                <a:ext uri="{FF2B5EF4-FFF2-40B4-BE49-F238E27FC236}">
                  <a16:creationId xmlns:a16="http://schemas.microsoft.com/office/drawing/2014/main" id="{02F87634-3183-9550-BEDC-F527150B1C03}"/>
                </a:ext>
              </a:extLst>
            </p:cNvPr>
            <p:cNvSpPr/>
            <p:nvPr/>
          </p:nvSpPr>
          <p:spPr>
            <a:xfrm>
              <a:off x="1171911" y="3812768"/>
              <a:ext cx="1282440" cy="3260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요구사항 분석</a:t>
              </a:r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063" name="직사각형 2062">
              <a:extLst>
                <a:ext uri="{FF2B5EF4-FFF2-40B4-BE49-F238E27FC236}">
                  <a16:creationId xmlns:a16="http://schemas.microsoft.com/office/drawing/2014/main" id="{FB3B4B9C-2DDC-F81A-0465-D249A28125DA}"/>
                </a:ext>
              </a:extLst>
            </p:cNvPr>
            <p:cNvSpPr/>
            <p:nvPr/>
          </p:nvSpPr>
          <p:spPr>
            <a:xfrm>
              <a:off x="1171911" y="4138950"/>
              <a:ext cx="1109230" cy="3260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방문자 분석</a:t>
              </a:r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065" name="타원 2064">
              <a:extLst>
                <a:ext uri="{FF2B5EF4-FFF2-40B4-BE49-F238E27FC236}">
                  <a16:creationId xmlns:a16="http://schemas.microsoft.com/office/drawing/2014/main" id="{8F783CAB-FD2D-E023-1FF0-76DED2A76058}"/>
                </a:ext>
              </a:extLst>
            </p:cNvPr>
            <p:cNvSpPr/>
            <p:nvPr/>
          </p:nvSpPr>
          <p:spPr>
            <a:xfrm>
              <a:off x="1617505" y="2509992"/>
              <a:ext cx="391253" cy="391253"/>
            </a:xfrm>
            <a:prstGeom prst="ellipse">
              <a:avLst/>
            </a:prstGeom>
            <a:solidFill>
              <a:srgbClr val="003668"/>
            </a:solidFill>
            <a:ln>
              <a:solidFill>
                <a:srgbClr val="00366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66" name="TextBox 2065">
              <a:extLst>
                <a:ext uri="{FF2B5EF4-FFF2-40B4-BE49-F238E27FC236}">
                  <a16:creationId xmlns:a16="http://schemas.microsoft.com/office/drawing/2014/main" id="{F310D697-7B80-FBC2-BD2A-A06E63F45D08}"/>
                </a:ext>
              </a:extLst>
            </p:cNvPr>
            <p:cNvSpPr txBox="1"/>
            <p:nvPr/>
          </p:nvSpPr>
          <p:spPr>
            <a:xfrm>
              <a:off x="1606047" y="2509992"/>
              <a:ext cx="427186" cy="3427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01</a:t>
              </a:r>
              <a:endPara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2075" name="그룹 2074">
            <a:extLst>
              <a:ext uri="{FF2B5EF4-FFF2-40B4-BE49-F238E27FC236}">
                <a16:creationId xmlns:a16="http://schemas.microsoft.com/office/drawing/2014/main" id="{3DF79A25-9542-9AD9-971B-8B7D6BC02002}"/>
              </a:ext>
            </a:extLst>
          </p:cNvPr>
          <p:cNvGrpSpPr/>
          <p:nvPr/>
        </p:nvGrpSpPr>
        <p:grpSpPr>
          <a:xfrm>
            <a:off x="3412227" y="2358066"/>
            <a:ext cx="2212465" cy="1711794"/>
            <a:chOff x="3412227" y="2358066"/>
            <a:chExt cx="2212465" cy="1711794"/>
          </a:xfrm>
        </p:grpSpPr>
        <p:sp>
          <p:nvSpPr>
            <p:cNvPr id="2069" name="TextBox 2068">
              <a:extLst>
                <a:ext uri="{FF2B5EF4-FFF2-40B4-BE49-F238E27FC236}">
                  <a16:creationId xmlns:a16="http://schemas.microsoft.com/office/drawing/2014/main" id="{5CAA7488-8BC6-C06A-CECC-BD1CB0F65818}"/>
                </a:ext>
              </a:extLst>
            </p:cNvPr>
            <p:cNvSpPr txBox="1"/>
            <p:nvPr/>
          </p:nvSpPr>
          <p:spPr>
            <a:xfrm>
              <a:off x="3412227" y="2977772"/>
              <a:ext cx="22124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TARGET ANALYSIS</a:t>
              </a:r>
              <a:endPara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2070" name="TextBox 2069">
              <a:extLst>
                <a:ext uri="{FF2B5EF4-FFF2-40B4-BE49-F238E27FC236}">
                  <a16:creationId xmlns:a16="http://schemas.microsoft.com/office/drawing/2014/main" id="{5F9910E5-58F4-D874-1E96-592509DF2B85}"/>
                </a:ext>
              </a:extLst>
            </p:cNvPr>
            <p:cNvSpPr txBox="1"/>
            <p:nvPr/>
          </p:nvSpPr>
          <p:spPr>
            <a:xfrm>
              <a:off x="4067052" y="3410555"/>
              <a:ext cx="99133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타겟 설정</a:t>
              </a:r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071" name="직사각형 2070">
              <a:extLst>
                <a:ext uri="{FF2B5EF4-FFF2-40B4-BE49-F238E27FC236}">
                  <a16:creationId xmlns:a16="http://schemas.microsoft.com/office/drawing/2014/main" id="{E8071DE6-D96D-2866-47BB-029058EA8C39}"/>
                </a:ext>
              </a:extLst>
            </p:cNvPr>
            <p:cNvSpPr/>
            <p:nvPr/>
          </p:nvSpPr>
          <p:spPr>
            <a:xfrm>
              <a:off x="4067052" y="3762083"/>
              <a:ext cx="90281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페르소나</a:t>
              </a:r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073" name="타원 2072">
              <a:extLst>
                <a:ext uri="{FF2B5EF4-FFF2-40B4-BE49-F238E27FC236}">
                  <a16:creationId xmlns:a16="http://schemas.microsoft.com/office/drawing/2014/main" id="{869D8867-74CA-F34D-E1B4-1035F855B9CB}"/>
                </a:ext>
              </a:extLst>
            </p:cNvPr>
            <p:cNvSpPr/>
            <p:nvPr/>
          </p:nvSpPr>
          <p:spPr>
            <a:xfrm>
              <a:off x="4307628" y="2358066"/>
              <a:ext cx="421658" cy="421658"/>
            </a:xfrm>
            <a:prstGeom prst="ellipse">
              <a:avLst/>
            </a:prstGeom>
            <a:solidFill>
              <a:srgbClr val="003668"/>
            </a:solidFill>
            <a:ln>
              <a:solidFill>
                <a:srgbClr val="00366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74" name="TextBox 2073">
              <a:extLst>
                <a:ext uri="{FF2B5EF4-FFF2-40B4-BE49-F238E27FC236}">
                  <a16:creationId xmlns:a16="http://schemas.microsoft.com/office/drawing/2014/main" id="{89489B5D-F66E-7DC0-EC9F-F34D94F4A30C}"/>
                </a:ext>
              </a:extLst>
            </p:cNvPr>
            <p:cNvSpPr txBox="1"/>
            <p:nvPr/>
          </p:nvSpPr>
          <p:spPr>
            <a:xfrm>
              <a:off x="4295280" y="2358066"/>
              <a:ext cx="4603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02</a:t>
              </a:r>
              <a:endPara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2083" name="그룹 2082">
            <a:extLst>
              <a:ext uri="{FF2B5EF4-FFF2-40B4-BE49-F238E27FC236}">
                <a16:creationId xmlns:a16="http://schemas.microsoft.com/office/drawing/2014/main" id="{B7DB0BCE-72BA-E497-7D31-BF7F5F00024C}"/>
              </a:ext>
            </a:extLst>
          </p:cNvPr>
          <p:cNvGrpSpPr/>
          <p:nvPr/>
        </p:nvGrpSpPr>
        <p:grpSpPr>
          <a:xfrm>
            <a:off x="6301159" y="2358066"/>
            <a:ext cx="2037738" cy="2091173"/>
            <a:chOff x="6301159" y="2358066"/>
            <a:chExt cx="2037738" cy="2091173"/>
          </a:xfrm>
        </p:grpSpPr>
        <p:sp>
          <p:nvSpPr>
            <p:cNvPr id="2077" name="TextBox 2076">
              <a:extLst>
                <a:ext uri="{FF2B5EF4-FFF2-40B4-BE49-F238E27FC236}">
                  <a16:creationId xmlns:a16="http://schemas.microsoft.com/office/drawing/2014/main" id="{5B45EC46-048E-2E96-3BCF-C920A85E1BC8}"/>
                </a:ext>
              </a:extLst>
            </p:cNvPr>
            <p:cNvSpPr txBox="1"/>
            <p:nvPr/>
          </p:nvSpPr>
          <p:spPr>
            <a:xfrm>
              <a:off x="6301159" y="2977772"/>
              <a:ext cx="20377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anose="02000000000000000000" pitchFamily="2" charset="0"/>
                </a:rPr>
                <a:t>BENCH MARKING</a:t>
              </a:r>
              <a:endPara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2078" name="TextBox 2077">
              <a:extLst>
                <a:ext uri="{FF2B5EF4-FFF2-40B4-BE49-F238E27FC236}">
                  <a16:creationId xmlns:a16="http://schemas.microsoft.com/office/drawing/2014/main" id="{92C9A6E2-2645-3DEC-3855-DC83FEBF04B2}"/>
                </a:ext>
              </a:extLst>
            </p:cNvPr>
            <p:cNvSpPr txBox="1"/>
            <p:nvPr/>
          </p:nvSpPr>
          <p:spPr>
            <a:xfrm>
              <a:off x="6556443" y="3410555"/>
              <a:ext cx="15458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홈페이지 분석</a:t>
              </a:r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079" name="직사각형 2078">
              <a:extLst>
                <a:ext uri="{FF2B5EF4-FFF2-40B4-BE49-F238E27FC236}">
                  <a16:creationId xmlns:a16="http://schemas.microsoft.com/office/drawing/2014/main" id="{B4BA54D9-1405-45EF-3AE1-99ACA4976E42}"/>
                </a:ext>
              </a:extLst>
            </p:cNvPr>
            <p:cNvSpPr/>
            <p:nvPr/>
          </p:nvSpPr>
          <p:spPr>
            <a:xfrm>
              <a:off x="6568055" y="3762083"/>
              <a:ext cx="150393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홈페이지 장단점</a:t>
              </a:r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080" name="타원 2079">
              <a:extLst>
                <a:ext uri="{FF2B5EF4-FFF2-40B4-BE49-F238E27FC236}">
                  <a16:creationId xmlns:a16="http://schemas.microsoft.com/office/drawing/2014/main" id="{05946BF4-E26D-EC94-82FE-0BE4745756A7}"/>
                </a:ext>
              </a:extLst>
            </p:cNvPr>
            <p:cNvSpPr/>
            <p:nvPr/>
          </p:nvSpPr>
          <p:spPr>
            <a:xfrm>
              <a:off x="7109194" y="2358066"/>
              <a:ext cx="421658" cy="421658"/>
            </a:xfrm>
            <a:prstGeom prst="ellipse">
              <a:avLst/>
            </a:prstGeom>
            <a:solidFill>
              <a:srgbClr val="003668"/>
            </a:solidFill>
            <a:ln>
              <a:solidFill>
                <a:srgbClr val="00366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81" name="TextBox 2080">
              <a:extLst>
                <a:ext uri="{FF2B5EF4-FFF2-40B4-BE49-F238E27FC236}">
                  <a16:creationId xmlns:a16="http://schemas.microsoft.com/office/drawing/2014/main" id="{D6E1EADF-D86B-E005-2FED-49E356E06AA6}"/>
                </a:ext>
              </a:extLst>
            </p:cNvPr>
            <p:cNvSpPr txBox="1"/>
            <p:nvPr/>
          </p:nvSpPr>
          <p:spPr>
            <a:xfrm>
              <a:off x="7096846" y="2358066"/>
              <a:ext cx="4603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03</a:t>
              </a:r>
              <a:endPara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082" name="직사각형 2081">
              <a:extLst>
                <a:ext uri="{FF2B5EF4-FFF2-40B4-BE49-F238E27FC236}">
                  <a16:creationId xmlns:a16="http://schemas.microsoft.com/office/drawing/2014/main" id="{EFDE2EE7-FD8D-0CD4-936B-3B725EF678E5}"/>
                </a:ext>
              </a:extLst>
            </p:cNvPr>
            <p:cNvSpPr/>
            <p:nvPr/>
          </p:nvSpPr>
          <p:spPr>
            <a:xfrm>
              <a:off x="6583130" y="4141462"/>
              <a:ext cx="1374096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SWOT 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분석</a:t>
              </a:r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2093" name="그룹 2092">
            <a:extLst>
              <a:ext uri="{FF2B5EF4-FFF2-40B4-BE49-F238E27FC236}">
                <a16:creationId xmlns:a16="http://schemas.microsoft.com/office/drawing/2014/main" id="{D4C1AB90-1163-A69F-AD65-30AD1CB64044}"/>
              </a:ext>
            </a:extLst>
          </p:cNvPr>
          <p:cNvGrpSpPr/>
          <p:nvPr/>
        </p:nvGrpSpPr>
        <p:grpSpPr>
          <a:xfrm>
            <a:off x="8922062" y="2358066"/>
            <a:ext cx="2340705" cy="2840204"/>
            <a:chOff x="8922062" y="2358066"/>
            <a:chExt cx="2340705" cy="2840204"/>
          </a:xfrm>
        </p:grpSpPr>
        <p:sp>
          <p:nvSpPr>
            <p:cNvPr id="2085" name="TextBox 2084">
              <a:extLst>
                <a:ext uri="{FF2B5EF4-FFF2-40B4-BE49-F238E27FC236}">
                  <a16:creationId xmlns:a16="http://schemas.microsoft.com/office/drawing/2014/main" id="{89D9D683-0684-3F0C-16E8-C198C650A4A5}"/>
                </a:ext>
              </a:extLst>
            </p:cNvPr>
            <p:cNvSpPr txBox="1"/>
            <p:nvPr/>
          </p:nvSpPr>
          <p:spPr>
            <a:xfrm>
              <a:off x="8922062" y="2977772"/>
              <a:ext cx="23407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anose="02000000000000000000" pitchFamily="2" charset="0"/>
                </a:rPr>
                <a:t>RENEWAL CONCEPT</a:t>
              </a:r>
              <a:endPara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2086" name="TextBox 2085">
              <a:extLst>
                <a:ext uri="{FF2B5EF4-FFF2-40B4-BE49-F238E27FC236}">
                  <a16:creationId xmlns:a16="http://schemas.microsoft.com/office/drawing/2014/main" id="{5412168A-E4AD-5EA5-E46B-4DF23E77DE1F}"/>
                </a:ext>
              </a:extLst>
            </p:cNvPr>
            <p:cNvSpPr txBox="1"/>
            <p:nvPr/>
          </p:nvSpPr>
          <p:spPr>
            <a:xfrm>
              <a:off x="9328826" y="3410555"/>
              <a:ext cx="17840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구체적인 구현 방안</a:t>
              </a:r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087" name="직사각형 2086">
              <a:extLst>
                <a:ext uri="{FF2B5EF4-FFF2-40B4-BE49-F238E27FC236}">
                  <a16:creationId xmlns:a16="http://schemas.microsoft.com/office/drawing/2014/main" id="{E24F60E1-2115-2FDA-27BE-D43BB6077AEB}"/>
                </a:ext>
              </a:extLst>
            </p:cNvPr>
            <p:cNvSpPr/>
            <p:nvPr/>
          </p:nvSpPr>
          <p:spPr>
            <a:xfrm>
              <a:off x="9340438" y="3762083"/>
              <a:ext cx="965329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사이트 맵</a:t>
              </a:r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088" name="타원 2087">
              <a:extLst>
                <a:ext uri="{FF2B5EF4-FFF2-40B4-BE49-F238E27FC236}">
                  <a16:creationId xmlns:a16="http://schemas.microsoft.com/office/drawing/2014/main" id="{44E5AF7F-C128-3D37-48FA-6B89443269EE}"/>
                </a:ext>
              </a:extLst>
            </p:cNvPr>
            <p:cNvSpPr/>
            <p:nvPr/>
          </p:nvSpPr>
          <p:spPr>
            <a:xfrm>
              <a:off x="9881577" y="2358066"/>
              <a:ext cx="421658" cy="421658"/>
            </a:xfrm>
            <a:prstGeom prst="ellipse">
              <a:avLst/>
            </a:prstGeom>
            <a:solidFill>
              <a:srgbClr val="003668"/>
            </a:solidFill>
            <a:ln>
              <a:solidFill>
                <a:srgbClr val="00366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89" name="TextBox 2088">
              <a:extLst>
                <a:ext uri="{FF2B5EF4-FFF2-40B4-BE49-F238E27FC236}">
                  <a16:creationId xmlns:a16="http://schemas.microsoft.com/office/drawing/2014/main" id="{7569C065-7379-46D0-AAD1-208955101F25}"/>
                </a:ext>
              </a:extLst>
            </p:cNvPr>
            <p:cNvSpPr txBox="1"/>
            <p:nvPr/>
          </p:nvSpPr>
          <p:spPr>
            <a:xfrm>
              <a:off x="9869229" y="2358066"/>
              <a:ext cx="4603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04</a:t>
              </a:r>
              <a:endPara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090" name="직사각형 2089">
              <a:extLst>
                <a:ext uri="{FF2B5EF4-FFF2-40B4-BE49-F238E27FC236}">
                  <a16:creationId xmlns:a16="http://schemas.microsoft.com/office/drawing/2014/main" id="{CE89F0B6-C46D-D652-6923-1131E13D5C60}"/>
                </a:ext>
              </a:extLst>
            </p:cNvPr>
            <p:cNvSpPr/>
            <p:nvPr/>
          </p:nvSpPr>
          <p:spPr>
            <a:xfrm>
              <a:off x="9355512" y="4141462"/>
              <a:ext cx="1558921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아이디어 스케치</a:t>
              </a:r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091" name="직사각형 2090">
              <a:extLst>
                <a:ext uri="{FF2B5EF4-FFF2-40B4-BE49-F238E27FC236}">
                  <a16:creationId xmlns:a16="http://schemas.microsoft.com/office/drawing/2014/main" id="{A3A328B3-F4C7-2EDE-65C5-282ED069EEA5}"/>
                </a:ext>
              </a:extLst>
            </p:cNvPr>
            <p:cNvSpPr/>
            <p:nvPr/>
          </p:nvSpPr>
          <p:spPr>
            <a:xfrm>
              <a:off x="9355512" y="4520841"/>
              <a:ext cx="1558921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와이어 프레임</a:t>
              </a:r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092" name="직사각형 2091">
              <a:extLst>
                <a:ext uri="{FF2B5EF4-FFF2-40B4-BE49-F238E27FC236}">
                  <a16:creationId xmlns:a16="http://schemas.microsoft.com/office/drawing/2014/main" id="{DA39E80B-7967-ADB4-8438-47697C35D96F}"/>
                </a:ext>
              </a:extLst>
            </p:cNvPr>
            <p:cNvSpPr/>
            <p:nvPr/>
          </p:nvSpPr>
          <p:spPr>
            <a:xfrm>
              <a:off x="9355512" y="4890493"/>
              <a:ext cx="1558921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스토리보드</a:t>
              </a:r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182494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8B8BB61-8544-C893-A61A-4EFA31318064}"/>
              </a:ext>
            </a:extLst>
          </p:cNvPr>
          <p:cNvSpPr txBox="1"/>
          <p:nvPr/>
        </p:nvSpPr>
        <p:spPr>
          <a:xfrm>
            <a:off x="896058" y="185934"/>
            <a:ext cx="435544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oboto" panose="02000000000000000000" pitchFamily="2" charset="0"/>
              </a:rPr>
              <a:t>RENEWUAL CONCEPT</a:t>
            </a:r>
            <a:endParaRPr lang="ko-KR" altLang="en-US" sz="3000" b="1" dirty="0">
              <a:solidFill>
                <a:schemeClr val="tx1">
                  <a:lumMod val="85000"/>
                  <a:lumOff val="15000"/>
                </a:schemeClr>
              </a:solidFill>
              <a:latin typeface="Roboto" panose="0200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60EE70-DB7B-827F-694C-852F6A43ADCD}"/>
              </a:ext>
            </a:extLst>
          </p:cNvPr>
          <p:cNvSpPr txBox="1"/>
          <p:nvPr/>
        </p:nvSpPr>
        <p:spPr>
          <a:xfrm>
            <a:off x="4988684" y="262878"/>
            <a:ext cx="26264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아이디어 스케치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슬라이드 번호 개체 틀 5">
            <a:extLst>
              <a:ext uri="{FF2B5EF4-FFF2-40B4-BE49-F238E27FC236}">
                <a16:creationId xmlns:a16="http://schemas.microsoft.com/office/drawing/2014/main" id="{5AD3E863-FA64-5D72-C605-8A6D51FDF6D5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FE2CA5C-D1DA-4AC4-B032-29A256DEA195}" type="slidenum">
              <a:rPr lang="ko-KR" altLang="en-US" smtClean="0"/>
              <a:pPr/>
              <a:t>20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9C0CCE2-876E-7B12-17F7-EF5A22AE1C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6455" y="1474973"/>
            <a:ext cx="3640473" cy="5120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9827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95CBAAA-F63A-7566-B48F-2097A6296F22}"/>
              </a:ext>
            </a:extLst>
          </p:cNvPr>
          <p:cNvSpPr txBox="1"/>
          <p:nvPr/>
        </p:nvSpPr>
        <p:spPr>
          <a:xfrm>
            <a:off x="896059" y="185934"/>
            <a:ext cx="443095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oboto" panose="02000000000000000000" pitchFamily="2" charset="0"/>
              </a:rPr>
              <a:t>RENEWUAL CONCEPT</a:t>
            </a:r>
            <a:endParaRPr lang="ko-KR" altLang="en-US" sz="3000" b="1" dirty="0">
              <a:solidFill>
                <a:schemeClr val="tx1">
                  <a:lumMod val="85000"/>
                  <a:lumOff val="15000"/>
                </a:schemeClr>
              </a:solidFill>
              <a:latin typeface="Roboto" panose="0200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4FCD3A-88A6-2A59-384E-715E65C8F64C}"/>
              </a:ext>
            </a:extLst>
          </p:cNvPr>
          <p:cNvSpPr txBox="1"/>
          <p:nvPr/>
        </p:nvSpPr>
        <p:spPr>
          <a:xfrm>
            <a:off x="5072574" y="262878"/>
            <a:ext cx="22470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와이어 프레임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슬라이드 번호 개체 틀 5">
            <a:extLst>
              <a:ext uri="{FF2B5EF4-FFF2-40B4-BE49-F238E27FC236}">
                <a16:creationId xmlns:a16="http://schemas.microsoft.com/office/drawing/2014/main" id="{20C07991-0EE7-5098-1DAC-9B71AFFDB94C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FE2CA5C-D1DA-4AC4-B032-29A256DEA195}" type="slidenum">
              <a:rPr lang="ko-KR" altLang="en-US" smtClean="0"/>
              <a:pPr/>
              <a:t>21</a:t>
            </a:fld>
            <a:endParaRPr lang="ko-KR" altLang="en-US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38B6EDD2-FC0C-1983-E0A8-3668387014CD}"/>
              </a:ext>
            </a:extLst>
          </p:cNvPr>
          <p:cNvSpPr txBox="1"/>
          <p:nvPr/>
        </p:nvSpPr>
        <p:spPr>
          <a:xfrm>
            <a:off x="11272741" y="5869806"/>
            <a:ext cx="581331" cy="17549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chemeClr val="bg1"/>
                </a:solidFill>
              </a:rPr>
              <a:t>350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9BDF8A6-ACBC-7140-E728-A13F4B062C56}"/>
              </a:ext>
            </a:extLst>
          </p:cNvPr>
          <p:cNvSpPr txBox="1"/>
          <p:nvPr/>
        </p:nvSpPr>
        <p:spPr>
          <a:xfrm>
            <a:off x="6597368" y="5597791"/>
            <a:ext cx="485482" cy="2256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tab</a:t>
            </a:r>
            <a:endParaRPr lang="ko-KR" altLang="en-US" sz="1200" dirty="0">
              <a:solidFill>
                <a:schemeClr val="bg1"/>
              </a:solidFill>
              <a:latin typeface="Roboto" panose="02000000000000000000" pitchFamily="2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1DD97AC7-69BF-AA5C-9891-11518A928446}"/>
              </a:ext>
            </a:extLst>
          </p:cNvPr>
          <p:cNvSpPr/>
          <p:nvPr/>
        </p:nvSpPr>
        <p:spPr>
          <a:xfrm>
            <a:off x="3505773" y="1399430"/>
            <a:ext cx="4730470" cy="51956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82F75379-C650-7B5C-990B-4AE5E6844918}"/>
              </a:ext>
            </a:extLst>
          </p:cNvPr>
          <p:cNvSpPr/>
          <p:nvPr/>
        </p:nvSpPr>
        <p:spPr>
          <a:xfrm>
            <a:off x="3505773" y="1743065"/>
            <a:ext cx="4733283" cy="1025420"/>
          </a:xfrm>
          <a:prstGeom prst="rect">
            <a:avLst/>
          </a:prstGeom>
          <a:solidFill>
            <a:srgbClr val="0036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BIG VISUAL</a:t>
            </a:r>
            <a:endParaRPr lang="ko-KR" altLang="en-US" dirty="0"/>
          </a:p>
        </p:txBody>
      </p: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32F22164-31A5-5A08-BD3F-F08B308EFA16}"/>
              </a:ext>
            </a:extLst>
          </p:cNvPr>
          <p:cNvCxnSpPr/>
          <p:nvPr/>
        </p:nvCxnSpPr>
        <p:spPr>
          <a:xfrm>
            <a:off x="3783824" y="2719238"/>
            <a:ext cx="4237066" cy="0"/>
          </a:xfrm>
          <a:prstGeom prst="straightConnector1">
            <a:avLst/>
          </a:prstGeom>
          <a:ln>
            <a:solidFill>
              <a:srgbClr val="00387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TextBox 119">
            <a:extLst>
              <a:ext uri="{FF2B5EF4-FFF2-40B4-BE49-F238E27FC236}">
                <a16:creationId xmlns:a16="http://schemas.microsoft.com/office/drawing/2014/main" id="{D23310DE-38F7-F5D9-D2D4-8EFEB9C3F970}"/>
              </a:ext>
            </a:extLst>
          </p:cNvPr>
          <p:cNvSpPr txBox="1"/>
          <p:nvPr/>
        </p:nvSpPr>
        <p:spPr>
          <a:xfrm>
            <a:off x="5645499" y="2532763"/>
            <a:ext cx="502309" cy="1812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rgbClr val="003876"/>
                </a:solidFill>
              </a:rPr>
              <a:t>1920</a:t>
            </a:r>
            <a:endParaRPr lang="ko-KR" altLang="en-US" sz="800" dirty="0">
              <a:solidFill>
                <a:srgbClr val="003876"/>
              </a:solidFill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8CCB877D-B51A-DD8B-60FF-22E287080C51}"/>
              </a:ext>
            </a:extLst>
          </p:cNvPr>
          <p:cNvSpPr txBox="1"/>
          <p:nvPr/>
        </p:nvSpPr>
        <p:spPr>
          <a:xfrm>
            <a:off x="3556315" y="2160561"/>
            <a:ext cx="502309" cy="1812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rgbClr val="003876"/>
                </a:solidFill>
              </a:rPr>
              <a:t>400</a:t>
            </a:r>
            <a:endParaRPr lang="ko-KR" altLang="en-US" sz="800" dirty="0">
              <a:solidFill>
                <a:srgbClr val="003876"/>
              </a:solidFill>
            </a:endParaRPr>
          </a:p>
        </p:txBody>
      </p:sp>
      <p:cxnSp>
        <p:nvCxnSpPr>
          <p:cNvPr id="122" name="직선 화살표 연결선 121">
            <a:extLst>
              <a:ext uri="{FF2B5EF4-FFF2-40B4-BE49-F238E27FC236}">
                <a16:creationId xmlns:a16="http://schemas.microsoft.com/office/drawing/2014/main" id="{79C3D16D-86F1-6325-6614-1BD1D2C574A9}"/>
              </a:ext>
            </a:extLst>
          </p:cNvPr>
          <p:cNvCxnSpPr>
            <a:cxnSpLocks/>
          </p:cNvCxnSpPr>
          <p:nvPr/>
        </p:nvCxnSpPr>
        <p:spPr>
          <a:xfrm flipV="1">
            <a:off x="3603051" y="1806842"/>
            <a:ext cx="0" cy="884733"/>
          </a:xfrm>
          <a:prstGeom prst="straightConnector1">
            <a:avLst/>
          </a:prstGeom>
          <a:ln>
            <a:solidFill>
              <a:srgbClr val="00387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28B89CA2-E989-F22F-2904-11BB171223D5}"/>
              </a:ext>
            </a:extLst>
          </p:cNvPr>
          <p:cNvSpPr/>
          <p:nvPr/>
        </p:nvSpPr>
        <p:spPr>
          <a:xfrm>
            <a:off x="3846094" y="2837387"/>
            <a:ext cx="4004077" cy="496976"/>
          </a:xfrm>
          <a:prstGeom prst="rect">
            <a:avLst/>
          </a:prstGeom>
          <a:solidFill>
            <a:schemeClr val="bg1"/>
          </a:solidFill>
          <a:ln>
            <a:solidFill>
              <a:srgbClr val="2F52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A8DF5178-446F-7417-7E11-49C5518B4281}"/>
              </a:ext>
            </a:extLst>
          </p:cNvPr>
          <p:cNvSpPr txBox="1"/>
          <p:nvPr/>
        </p:nvSpPr>
        <p:spPr>
          <a:xfrm>
            <a:off x="7461163" y="3015355"/>
            <a:ext cx="502309" cy="1812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rgbClr val="003876"/>
                </a:solidFill>
              </a:rPr>
              <a:t>240</a:t>
            </a:r>
            <a:endParaRPr lang="ko-KR" altLang="en-US" sz="800" dirty="0">
              <a:solidFill>
                <a:srgbClr val="003876"/>
              </a:solidFill>
            </a:endParaRPr>
          </a:p>
        </p:txBody>
      </p: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0C475D34-87D1-9FD2-AE32-C36BA290D645}"/>
              </a:ext>
            </a:extLst>
          </p:cNvPr>
          <p:cNvCxnSpPr>
            <a:cxnSpLocks/>
          </p:cNvCxnSpPr>
          <p:nvPr/>
        </p:nvCxnSpPr>
        <p:spPr>
          <a:xfrm flipV="1">
            <a:off x="7808533" y="2842410"/>
            <a:ext cx="0" cy="470050"/>
          </a:xfrm>
          <a:prstGeom prst="straightConnector1">
            <a:avLst/>
          </a:prstGeom>
          <a:ln>
            <a:solidFill>
              <a:srgbClr val="00387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0FBF2652-E507-9421-3B03-0057CD22FEB2}"/>
              </a:ext>
            </a:extLst>
          </p:cNvPr>
          <p:cNvSpPr/>
          <p:nvPr/>
        </p:nvSpPr>
        <p:spPr>
          <a:xfrm>
            <a:off x="3870028" y="3438686"/>
            <a:ext cx="1912430" cy="528685"/>
          </a:xfrm>
          <a:prstGeom prst="rect">
            <a:avLst/>
          </a:prstGeom>
          <a:solidFill>
            <a:schemeClr val="bg1"/>
          </a:solidFill>
          <a:ln>
            <a:solidFill>
              <a:srgbClr val="2F52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E97C4C53-0619-F27B-B7FB-66892B40B6BD}"/>
              </a:ext>
            </a:extLst>
          </p:cNvPr>
          <p:cNvSpPr/>
          <p:nvPr/>
        </p:nvSpPr>
        <p:spPr>
          <a:xfrm>
            <a:off x="5973077" y="3440472"/>
            <a:ext cx="1912430" cy="526899"/>
          </a:xfrm>
          <a:prstGeom prst="rect">
            <a:avLst/>
          </a:prstGeom>
          <a:solidFill>
            <a:schemeClr val="bg1"/>
          </a:solidFill>
          <a:ln>
            <a:solidFill>
              <a:srgbClr val="2F52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6B5CF67B-080D-360B-137B-E1334A02FD44}"/>
              </a:ext>
            </a:extLst>
          </p:cNvPr>
          <p:cNvSpPr txBox="1"/>
          <p:nvPr/>
        </p:nvSpPr>
        <p:spPr>
          <a:xfrm>
            <a:off x="3848871" y="3439152"/>
            <a:ext cx="617424" cy="1812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공지사항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0CF01C5A-57D2-84F6-E358-185BE9799B51}"/>
              </a:ext>
            </a:extLst>
          </p:cNvPr>
          <p:cNvSpPr txBox="1"/>
          <p:nvPr/>
        </p:nvSpPr>
        <p:spPr>
          <a:xfrm>
            <a:off x="5967170" y="3435472"/>
            <a:ext cx="522299" cy="1836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기상이</a:t>
            </a:r>
          </a:p>
        </p:txBody>
      </p: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2A3F2F9A-36BD-3013-907C-0BC29436F856}"/>
              </a:ext>
            </a:extLst>
          </p:cNvPr>
          <p:cNvCxnSpPr>
            <a:cxnSpLocks/>
          </p:cNvCxnSpPr>
          <p:nvPr/>
        </p:nvCxnSpPr>
        <p:spPr>
          <a:xfrm>
            <a:off x="3870237" y="3906173"/>
            <a:ext cx="1775262" cy="0"/>
          </a:xfrm>
          <a:prstGeom prst="straightConnector1">
            <a:avLst/>
          </a:prstGeom>
          <a:ln>
            <a:solidFill>
              <a:srgbClr val="00387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TextBox 130">
            <a:extLst>
              <a:ext uri="{FF2B5EF4-FFF2-40B4-BE49-F238E27FC236}">
                <a16:creationId xmlns:a16="http://schemas.microsoft.com/office/drawing/2014/main" id="{A37B9243-E024-6F6D-AD74-1500C0FB18E7}"/>
              </a:ext>
            </a:extLst>
          </p:cNvPr>
          <p:cNvSpPr txBox="1"/>
          <p:nvPr/>
        </p:nvSpPr>
        <p:spPr>
          <a:xfrm>
            <a:off x="3823001" y="3748577"/>
            <a:ext cx="502309" cy="1812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rgbClr val="003876"/>
                </a:solidFill>
              </a:rPr>
              <a:t>600</a:t>
            </a:r>
          </a:p>
        </p:txBody>
      </p:sp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id="{EE90F3F5-1E4B-BFD5-9F8D-34AC9E2A03D3}"/>
              </a:ext>
            </a:extLst>
          </p:cNvPr>
          <p:cNvCxnSpPr>
            <a:cxnSpLocks/>
          </p:cNvCxnSpPr>
          <p:nvPr/>
        </p:nvCxnSpPr>
        <p:spPr>
          <a:xfrm flipV="1">
            <a:off x="5679984" y="3468885"/>
            <a:ext cx="0" cy="498486"/>
          </a:xfrm>
          <a:prstGeom prst="straightConnector1">
            <a:avLst/>
          </a:prstGeom>
          <a:ln>
            <a:solidFill>
              <a:srgbClr val="00387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TextBox 132">
            <a:extLst>
              <a:ext uri="{FF2B5EF4-FFF2-40B4-BE49-F238E27FC236}">
                <a16:creationId xmlns:a16="http://schemas.microsoft.com/office/drawing/2014/main" id="{CA08C684-0C2D-9F85-0C88-7B876217BAC3}"/>
              </a:ext>
            </a:extLst>
          </p:cNvPr>
          <p:cNvSpPr txBox="1"/>
          <p:nvPr/>
        </p:nvSpPr>
        <p:spPr>
          <a:xfrm>
            <a:off x="5342195" y="3562159"/>
            <a:ext cx="502309" cy="1812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rgbClr val="003876"/>
                </a:solidFill>
              </a:rPr>
              <a:t>350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083894B9-BCF7-1EAE-7006-DFFE46E0DA3A}"/>
              </a:ext>
            </a:extLst>
          </p:cNvPr>
          <p:cNvSpPr txBox="1"/>
          <p:nvPr/>
        </p:nvSpPr>
        <p:spPr>
          <a:xfrm>
            <a:off x="7855924" y="4403143"/>
            <a:ext cx="502309" cy="1812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rgbClr val="003876"/>
                </a:solidFill>
              </a:rPr>
              <a:t>280</a:t>
            </a: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A892D4CD-C182-CFC5-1CBE-07D08EA04FDE}"/>
              </a:ext>
            </a:extLst>
          </p:cNvPr>
          <p:cNvSpPr/>
          <p:nvPr/>
        </p:nvSpPr>
        <p:spPr>
          <a:xfrm>
            <a:off x="3498575" y="6342975"/>
            <a:ext cx="4737668" cy="252147"/>
          </a:xfrm>
          <a:prstGeom prst="rect">
            <a:avLst/>
          </a:prstGeom>
          <a:solidFill>
            <a:srgbClr val="5555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E3E6EF0D-37C1-DC50-69DA-F5AC3515C9DD}"/>
              </a:ext>
            </a:extLst>
          </p:cNvPr>
          <p:cNvSpPr txBox="1"/>
          <p:nvPr/>
        </p:nvSpPr>
        <p:spPr>
          <a:xfrm>
            <a:off x="5588638" y="6365471"/>
            <a:ext cx="557544" cy="2071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rgbClr val="F9F9F9"/>
                </a:solidFill>
              </a:rPr>
              <a:t>footer</a:t>
            </a:r>
            <a:endParaRPr lang="ko-KR" altLang="en-US" sz="1000" dirty="0">
              <a:solidFill>
                <a:srgbClr val="F9F9F9"/>
              </a:solidFill>
            </a:endParaRP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5DA27A2D-6246-37D7-A0BA-0725E92C8993}"/>
              </a:ext>
            </a:extLst>
          </p:cNvPr>
          <p:cNvSpPr txBox="1"/>
          <p:nvPr/>
        </p:nvSpPr>
        <p:spPr>
          <a:xfrm>
            <a:off x="7869877" y="6377255"/>
            <a:ext cx="502309" cy="1812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rgbClr val="003876"/>
                </a:solidFill>
              </a:rPr>
              <a:t>200</a:t>
            </a:r>
            <a:endParaRPr lang="ko-KR" altLang="en-US" sz="800" dirty="0">
              <a:solidFill>
                <a:srgbClr val="003876"/>
              </a:solidFill>
            </a:endParaRPr>
          </a:p>
        </p:txBody>
      </p:sp>
      <p:cxnSp>
        <p:nvCxnSpPr>
          <p:cNvPr id="146" name="직선 화살표 연결선 145">
            <a:extLst>
              <a:ext uri="{FF2B5EF4-FFF2-40B4-BE49-F238E27FC236}">
                <a16:creationId xmlns:a16="http://schemas.microsoft.com/office/drawing/2014/main" id="{890C3190-31C3-CF0D-0B83-83E3F36441EF}"/>
              </a:ext>
            </a:extLst>
          </p:cNvPr>
          <p:cNvCxnSpPr>
            <a:cxnSpLocks/>
          </p:cNvCxnSpPr>
          <p:nvPr/>
        </p:nvCxnSpPr>
        <p:spPr>
          <a:xfrm flipV="1">
            <a:off x="8300583" y="6342975"/>
            <a:ext cx="0" cy="241211"/>
          </a:xfrm>
          <a:prstGeom prst="straightConnector1">
            <a:avLst/>
          </a:prstGeom>
          <a:ln>
            <a:solidFill>
              <a:srgbClr val="00387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8" name="그룹 167">
            <a:extLst>
              <a:ext uri="{FF2B5EF4-FFF2-40B4-BE49-F238E27FC236}">
                <a16:creationId xmlns:a16="http://schemas.microsoft.com/office/drawing/2014/main" id="{C30B462A-1ED0-A492-E916-41946672F738}"/>
              </a:ext>
            </a:extLst>
          </p:cNvPr>
          <p:cNvGrpSpPr/>
          <p:nvPr/>
        </p:nvGrpSpPr>
        <p:grpSpPr>
          <a:xfrm>
            <a:off x="4483447" y="2887481"/>
            <a:ext cx="2771143" cy="408132"/>
            <a:chOff x="4878713" y="2013273"/>
            <a:chExt cx="2674492" cy="485794"/>
          </a:xfrm>
        </p:grpSpPr>
        <p:grpSp>
          <p:nvGrpSpPr>
            <p:cNvPr id="169" name="그룹 168">
              <a:extLst>
                <a:ext uri="{FF2B5EF4-FFF2-40B4-BE49-F238E27FC236}">
                  <a16:creationId xmlns:a16="http://schemas.microsoft.com/office/drawing/2014/main" id="{BF052E6C-5CC7-B34B-61EE-5EC39A189F8C}"/>
                </a:ext>
              </a:extLst>
            </p:cNvPr>
            <p:cNvGrpSpPr/>
            <p:nvPr/>
          </p:nvGrpSpPr>
          <p:grpSpPr>
            <a:xfrm>
              <a:off x="6002598" y="2013273"/>
              <a:ext cx="426720" cy="485794"/>
              <a:chOff x="2366183" y="2202872"/>
              <a:chExt cx="555802" cy="632746"/>
            </a:xfrm>
          </p:grpSpPr>
          <p:grpSp>
            <p:nvGrpSpPr>
              <p:cNvPr id="194" name="그룹 193">
                <a:extLst>
                  <a:ext uri="{FF2B5EF4-FFF2-40B4-BE49-F238E27FC236}">
                    <a16:creationId xmlns:a16="http://schemas.microsoft.com/office/drawing/2014/main" id="{7D20DDA6-B296-FF07-FDD2-EC2AC6DA80FE}"/>
                  </a:ext>
                </a:extLst>
              </p:cNvPr>
              <p:cNvGrpSpPr/>
              <p:nvPr/>
            </p:nvGrpSpPr>
            <p:grpSpPr>
              <a:xfrm>
                <a:off x="2366183" y="2202872"/>
                <a:ext cx="555802" cy="341745"/>
                <a:chOff x="1719636" y="2193636"/>
                <a:chExt cx="555802" cy="341745"/>
              </a:xfrm>
            </p:grpSpPr>
            <p:sp>
              <p:nvSpPr>
                <p:cNvPr id="196" name="타원 195">
                  <a:extLst>
                    <a:ext uri="{FF2B5EF4-FFF2-40B4-BE49-F238E27FC236}">
                      <a16:creationId xmlns:a16="http://schemas.microsoft.com/office/drawing/2014/main" id="{868750AD-DFFE-BC11-0A5D-005C7F6F1689}"/>
                    </a:ext>
                  </a:extLst>
                </p:cNvPr>
                <p:cNvSpPr/>
                <p:nvPr/>
              </p:nvSpPr>
              <p:spPr>
                <a:xfrm>
                  <a:off x="1824182" y="2193636"/>
                  <a:ext cx="341745" cy="341745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dist"/>
                  <a:endParaRPr lang="ko-KR" altLang="en-US" sz="600" dirty="0">
                    <a:solidFill>
                      <a:srgbClr val="003876"/>
                    </a:solidFill>
                  </a:endParaRPr>
                </a:p>
              </p:txBody>
            </p:sp>
            <p:sp>
              <p:nvSpPr>
                <p:cNvPr id="197" name="TextBox 196">
                  <a:extLst>
                    <a:ext uri="{FF2B5EF4-FFF2-40B4-BE49-F238E27FC236}">
                      <a16:creationId xmlns:a16="http://schemas.microsoft.com/office/drawing/2014/main" id="{6B00F40B-D97B-A1A6-95D9-08EE9993956B}"/>
                    </a:ext>
                  </a:extLst>
                </p:cNvPr>
                <p:cNvSpPr txBox="1"/>
                <p:nvPr/>
              </p:nvSpPr>
              <p:spPr>
                <a:xfrm>
                  <a:off x="1757752" y="2203975"/>
                  <a:ext cx="451257" cy="24052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dist"/>
                  <a:r>
                    <a:rPr lang="en-US" altLang="ko-KR" sz="6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</a:rPr>
                    <a:t>icon</a:t>
                  </a:r>
                  <a:endParaRPr lang="ko-KR" altLang="en-US" sz="7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endParaRPr>
                </a:p>
              </p:txBody>
            </p:sp>
            <p:sp>
              <p:nvSpPr>
                <p:cNvPr id="198" name="TextBox 197">
                  <a:extLst>
                    <a:ext uri="{FF2B5EF4-FFF2-40B4-BE49-F238E27FC236}">
                      <a16:creationId xmlns:a16="http://schemas.microsoft.com/office/drawing/2014/main" id="{48E5F507-B455-E765-74BE-B0ECE4EDFC96}"/>
                    </a:ext>
                  </a:extLst>
                </p:cNvPr>
                <p:cNvSpPr txBox="1"/>
                <p:nvPr/>
              </p:nvSpPr>
              <p:spPr>
                <a:xfrm>
                  <a:off x="1719636" y="2298392"/>
                  <a:ext cx="555802" cy="22048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dist"/>
                  <a:r>
                    <a:rPr lang="en-US" altLang="ko-KR" sz="500" dirty="0"/>
                    <a:t>120x120</a:t>
                  </a:r>
                  <a:endParaRPr lang="ko-KR" altLang="en-US" sz="500" dirty="0"/>
                </a:p>
              </p:txBody>
            </p:sp>
          </p:grpSp>
          <p:sp>
            <p:nvSpPr>
              <p:cNvPr id="195" name="TextBox 194">
                <a:extLst>
                  <a:ext uri="{FF2B5EF4-FFF2-40B4-BE49-F238E27FC236}">
                    <a16:creationId xmlns:a16="http://schemas.microsoft.com/office/drawing/2014/main" id="{EA7F95F2-E89A-A612-2820-50CB2A48DEF8}"/>
                  </a:ext>
                </a:extLst>
              </p:cNvPr>
              <p:cNvSpPr txBox="1"/>
              <p:nvPr/>
            </p:nvSpPr>
            <p:spPr>
              <a:xfrm rot="10800000" flipV="1">
                <a:off x="2409798" y="2595091"/>
                <a:ext cx="480979" cy="240527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dist"/>
                <a:r>
                  <a:rPr lang="en-US" altLang="ko-KR" sz="600" dirty="0"/>
                  <a:t>TXT</a:t>
                </a:r>
                <a:endParaRPr lang="ko-KR" altLang="en-US" sz="600" dirty="0"/>
              </a:p>
            </p:txBody>
          </p:sp>
        </p:grpSp>
        <p:grpSp>
          <p:nvGrpSpPr>
            <p:cNvPr id="170" name="그룹 169">
              <a:extLst>
                <a:ext uri="{FF2B5EF4-FFF2-40B4-BE49-F238E27FC236}">
                  <a16:creationId xmlns:a16="http://schemas.microsoft.com/office/drawing/2014/main" id="{BCC5DFDE-5E9C-118E-0667-5A8288AC7144}"/>
                </a:ext>
              </a:extLst>
            </p:cNvPr>
            <p:cNvGrpSpPr/>
            <p:nvPr/>
          </p:nvGrpSpPr>
          <p:grpSpPr>
            <a:xfrm>
              <a:off x="5440656" y="2013273"/>
              <a:ext cx="426720" cy="485794"/>
              <a:chOff x="2366185" y="2202872"/>
              <a:chExt cx="555802" cy="632746"/>
            </a:xfrm>
          </p:grpSpPr>
          <p:grpSp>
            <p:nvGrpSpPr>
              <p:cNvPr id="189" name="그룹 188">
                <a:extLst>
                  <a:ext uri="{FF2B5EF4-FFF2-40B4-BE49-F238E27FC236}">
                    <a16:creationId xmlns:a16="http://schemas.microsoft.com/office/drawing/2014/main" id="{91787843-CC0D-7A19-9D1B-26B5F60C5524}"/>
                  </a:ext>
                </a:extLst>
              </p:cNvPr>
              <p:cNvGrpSpPr/>
              <p:nvPr/>
            </p:nvGrpSpPr>
            <p:grpSpPr>
              <a:xfrm>
                <a:off x="2366185" y="2202872"/>
                <a:ext cx="555802" cy="341745"/>
                <a:chOff x="1719638" y="2193636"/>
                <a:chExt cx="555802" cy="341745"/>
              </a:xfrm>
            </p:grpSpPr>
            <p:sp>
              <p:nvSpPr>
                <p:cNvPr id="191" name="타원 190">
                  <a:extLst>
                    <a:ext uri="{FF2B5EF4-FFF2-40B4-BE49-F238E27FC236}">
                      <a16:creationId xmlns:a16="http://schemas.microsoft.com/office/drawing/2014/main" id="{B063EF08-1394-B225-7CBD-CD453E482A87}"/>
                    </a:ext>
                  </a:extLst>
                </p:cNvPr>
                <p:cNvSpPr/>
                <p:nvPr/>
              </p:nvSpPr>
              <p:spPr>
                <a:xfrm>
                  <a:off x="1824182" y="2193636"/>
                  <a:ext cx="341745" cy="341745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dist"/>
                  <a:endParaRPr lang="ko-KR" altLang="en-US" sz="600" dirty="0">
                    <a:solidFill>
                      <a:srgbClr val="003876"/>
                    </a:solidFill>
                  </a:endParaRPr>
                </a:p>
              </p:txBody>
            </p:sp>
            <p:sp>
              <p:nvSpPr>
                <p:cNvPr id="192" name="TextBox 191">
                  <a:extLst>
                    <a:ext uri="{FF2B5EF4-FFF2-40B4-BE49-F238E27FC236}">
                      <a16:creationId xmlns:a16="http://schemas.microsoft.com/office/drawing/2014/main" id="{27A5B484-6EF5-837F-4D65-60D63B575BC5}"/>
                    </a:ext>
                  </a:extLst>
                </p:cNvPr>
                <p:cNvSpPr txBox="1"/>
                <p:nvPr/>
              </p:nvSpPr>
              <p:spPr>
                <a:xfrm>
                  <a:off x="1757752" y="2203975"/>
                  <a:ext cx="451257" cy="24052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dist"/>
                  <a:r>
                    <a:rPr lang="en-US" altLang="ko-KR" sz="6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</a:rPr>
                    <a:t>icon</a:t>
                  </a:r>
                  <a:endParaRPr lang="ko-KR" altLang="en-US" sz="7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endParaRPr>
                </a:p>
              </p:txBody>
            </p:sp>
            <p:sp>
              <p:nvSpPr>
                <p:cNvPr id="193" name="TextBox 192">
                  <a:extLst>
                    <a:ext uri="{FF2B5EF4-FFF2-40B4-BE49-F238E27FC236}">
                      <a16:creationId xmlns:a16="http://schemas.microsoft.com/office/drawing/2014/main" id="{B0BA3BAB-E3F0-A79E-C13E-FB5E32FE1FD0}"/>
                    </a:ext>
                  </a:extLst>
                </p:cNvPr>
                <p:cNvSpPr txBox="1"/>
                <p:nvPr/>
              </p:nvSpPr>
              <p:spPr>
                <a:xfrm>
                  <a:off x="1719638" y="2298392"/>
                  <a:ext cx="555802" cy="22048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dist"/>
                  <a:r>
                    <a:rPr lang="en-US" altLang="ko-KR" sz="500" dirty="0"/>
                    <a:t>120x120</a:t>
                  </a:r>
                  <a:endParaRPr lang="ko-KR" altLang="en-US" sz="500" dirty="0"/>
                </a:p>
              </p:txBody>
            </p:sp>
          </p:grpSp>
          <p:sp>
            <p:nvSpPr>
              <p:cNvPr id="190" name="TextBox 189">
                <a:extLst>
                  <a:ext uri="{FF2B5EF4-FFF2-40B4-BE49-F238E27FC236}">
                    <a16:creationId xmlns:a16="http://schemas.microsoft.com/office/drawing/2014/main" id="{350B164A-B162-7293-9617-A13F5422E2BF}"/>
                  </a:ext>
                </a:extLst>
              </p:cNvPr>
              <p:cNvSpPr txBox="1"/>
              <p:nvPr/>
            </p:nvSpPr>
            <p:spPr>
              <a:xfrm rot="10800000" flipV="1">
                <a:off x="2409798" y="2595091"/>
                <a:ext cx="480979" cy="240527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dist"/>
                <a:r>
                  <a:rPr lang="en-US" altLang="ko-KR" sz="600" dirty="0"/>
                  <a:t>TXT</a:t>
                </a:r>
                <a:endParaRPr lang="ko-KR" altLang="en-US" sz="600" dirty="0"/>
              </a:p>
            </p:txBody>
          </p:sp>
        </p:grpSp>
        <p:grpSp>
          <p:nvGrpSpPr>
            <p:cNvPr id="171" name="그룹 170">
              <a:extLst>
                <a:ext uri="{FF2B5EF4-FFF2-40B4-BE49-F238E27FC236}">
                  <a16:creationId xmlns:a16="http://schemas.microsoft.com/office/drawing/2014/main" id="{1E8452A9-6DD4-D338-509D-DE7550547DCC}"/>
                </a:ext>
              </a:extLst>
            </p:cNvPr>
            <p:cNvGrpSpPr/>
            <p:nvPr/>
          </p:nvGrpSpPr>
          <p:grpSpPr>
            <a:xfrm>
              <a:off x="4878713" y="2013273"/>
              <a:ext cx="426720" cy="485794"/>
              <a:chOff x="2366185" y="2202872"/>
              <a:chExt cx="555802" cy="632746"/>
            </a:xfrm>
          </p:grpSpPr>
          <p:grpSp>
            <p:nvGrpSpPr>
              <p:cNvPr id="184" name="그룹 183">
                <a:extLst>
                  <a:ext uri="{FF2B5EF4-FFF2-40B4-BE49-F238E27FC236}">
                    <a16:creationId xmlns:a16="http://schemas.microsoft.com/office/drawing/2014/main" id="{0335213E-048C-7B0C-9EC4-8B5DC899B5A4}"/>
                  </a:ext>
                </a:extLst>
              </p:cNvPr>
              <p:cNvGrpSpPr/>
              <p:nvPr/>
            </p:nvGrpSpPr>
            <p:grpSpPr>
              <a:xfrm>
                <a:off x="2366185" y="2202872"/>
                <a:ext cx="555802" cy="341745"/>
                <a:chOff x="1719638" y="2193636"/>
                <a:chExt cx="555802" cy="341745"/>
              </a:xfrm>
            </p:grpSpPr>
            <p:sp>
              <p:nvSpPr>
                <p:cNvPr id="186" name="타원 185">
                  <a:extLst>
                    <a:ext uri="{FF2B5EF4-FFF2-40B4-BE49-F238E27FC236}">
                      <a16:creationId xmlns:a16="http://schemas.microsoft.com/office/drawing/2014/main" id="{321BD221-19E0-A1D8-B06F-5535B7AFF7EA}"/>
                    </a:ext>
                  </a:extLst>
                </p:cNvPr>
                <p:cNvSpPr/>
                <p:nvPr/>
              </p:nvSpPr>
              <p:spPr>
                <a:xfrm>
                  <a:off x="1824182" y="2193636"/>
                  <a:ext cx="341745" cy="341745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dist"/>
                  <a:endParaRPr lang="ko-KR" altLang="en-US" sz="600" dirty="0">
                    <a:solidFill>
                      <a:srgbClr val="003876"/>
                    </a:solidFill>
                  </a:endParaRPr>
                </a:p>
              </p:txBody>
            </p:sp>
            <p:sp>
              <p:nvSpPr>
                <p:cNvPr id="187" name="TextBox 186">
                  <a:extLst>
                    <a:ext uri="{FF2B5EF4-FFF2-40B4-BE49-F238E27FC236}">
                      <a16:creationId xmlns:a16="http://schemas.microsoft.com/office/drawing/2014/main" id="{AB4F7C2A-C7C3-91DC-14CA-4E514951F3B7}"/>
                    </a:ext>
                  </a:extLst>
                </p:cNvPr>
                <p:cNvSpPr txBox="1"/>
                <p:nvPr/>
              </p:nvSpPr>
              <p:spPr>
                <a:xfrm>
                  <a:off x="1757752" y="2203975"/>
                  <a:ext cx="451257" cy="24052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dist"/>
                  <a:r>
                    <a:rPr lang="en-US" altLang="ko-KR" sz="6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</a:rPr>
                    <a:t>icon</a:t>
                  </a:r>
                  <a:endParaRPr lang="ko-KR" altLang="en-US" sz="7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endParaRPr>
                </a:p>
              </p:txBody>
            </p:sp>
            <p:sp>
              <p:nvSpPr>
                <p:cNvPr id="188" name="TextBox 187">
                  <a:extLst>
                    <a:ext uri="{FF2B5EF4-FFF2-40B4-BE49-F238E27FC236}">
                      <a16:creationId xmlns:a16="http://schemas.microsoft.com/office/drawing/2014/main" id="{7B3F738B-E6EF-3188-1FA1-5D00165C4D22}"/>
                    </a:ext>
                  </a:extLst>
                </p:cNvPr>
                <p:cNvSpPr txBox="1"/>
                <p:nvPr/>
              </p:nvSpPr>
              <p:spPr>
                <a:xfrm>
                  <a:off x="1719638" y="2298392"/>
                  <a:ext cx="555802" cy="22048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dist"/>
                  <a:r>
                    <a:rPr lang="en-US" altLang="ko-KR" sz="500" dirty="0"/>
                    <a:t>120x120</a:t>
                  </a:r>
                  <a:endParaRPr lang="ko-KR" altLang="en-US" sz="500" dirty="0"/>
                </a:p>
              </p:txBody>
            </p:sp>
          </p:grpSp>
          <p:sp>
            <p:nvSpPr>
              <p:cNvPr id="185" name="TextBox 184">
                <a:extLst>
                  <a:ext uri="{FF2B5EF4-FFF2-40B4-BE49-F238E27FC236}">
                    <a16:creationId xmlns:a16="http://schemas.microsoft.com/office/drawing/2014/main" id="{88729455-C339-D9F6-170E-F5C3E6B0A2FE}"/>
                  </a:ext>
                </a:extLst>
              </p:cNvPr>
              <p:cNvSpPr txBox="1"/>
              <p:nvPr/>
            </p:nvSpPr>
            <p:spPr>
              <a:xfrm rot="10800000" flipV="1">
                <a:off x="2409798" y="2595091"/>
                <a:ext cx="480979" cy="240527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dist"/>
                <a:r>
                  <a:rPr lang="en-US" altLang="ko-KR" sz="600" dirty="0"/>
                  <a:t>TXT</a:t>
                </a:r>
                <a:endParaRPr lang="ko-KR" altLang="en-US" sz="600" dirty="0"/>
              </a:p>
            </p:txBody>
          </p:sp>
        </p:grpSp>
        <p:grpSp>
          <p:nvGrpSpPr>
            <p:cNvPr id="172" name="그룹 171">
              <a:extLst>
                <a:ext uri="{FF2B5EF4-FFF2-40B4-BE49-F238E27FC236}">
                  <a16:creationId xmlns:a16="http://schemas.microsoft.com/office/drawing/2014/main" id="{0AB4D429-F216-6180-6333-D359508FA742}"/>
                </a:ext>
              </a:extLst>
            </p:cNvPr>
            <p:cNvGrpSpPr/>
            <p:nvPr/>
          </p:nvGrpSpPr>
          <p:grpSpPr>
            <a:xfrm>
              <a:off x="6564542" y="2013273"/>
              <a:ext cx="426720" cy="485794"/>
              <a:chOff x="2366185" y="2202872"/>
              <a:chExt cx="555802" cy="632746"/>
            </a:xfrm>
          </p:grpSpPr>
          <p:grpSp>
            <p:nvGrpSpPr>
              <p:cNvPr id="179" name="그룹 178">
                <a:extLst>
                  <a:ext uri="{FF2B5EF4-FFF2-40B4-BE49-F238E27FC236}">
                    <a16:creationId xmlns:a16="http://schemas.microsoft.com/office/drawing/2014/main" id="{86B5ED1D-CA02-5912-6922-E9CFAEC0122E}"/>
                  </a:ext>
                </a:extLst>
              </p:cNvPr>
              <p:cNvGrpSpPr/>
              <p:nvPr/>
            </p:nvGrpSpPr>
            <p:grpSpPr>
              <a:xfrm>
                <a:off x="2366185" y="2202872"/>
                <a:ext cx="555802" cy="341745"/>
                <a:chOff x="1719638" y="2193636"/>
                <a:chExt cx="555802" cy="341745"/>
              </a:xfrm>
            </p:grpSpPr>
            <p:sp>
              <p:nvSpPr>
                <p:cNvPr id="181" name="타원 180">
                  <a:extLst>
                    <a:ext uri="{FF2B5EF4-FFF2-40B4-BE49-F238E27FC236}">
                      <a16:creationId xmlns:a16="http://schemas.microsoft.com/office/drawing/2014/main" id="{0D309F12-4A37-93D6-D1DF-850E463EADFC}"/>
                    </a:ext>
                  </a:extLst>
                </p:cNvPr>
                <p:cNvSpPr/>
                <p:nvPr/>
              </p:nvSpPr>
              <p:spPr>
                <a:xfrm>
                  <a:off x="1824182" y="2193636"/>
                  <a:ext cx="341745" cy="341745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dist"/>
                  <a:endParaRPr lang="ko-KR" altLang="en-US" sz="600" dirty="0">
                    <a:solidFill>
                      <a:srgbClr val="003876"/>
                    </a:solidFill>
                  </a:endParaRPr>
                </a:p>
              </p:txBody>
            </p:sp>
            <p:sp>
              <p:nvSpPr>
                <p:cNvPr id="182" name="TextBox 181">
                  <a:extLst>
                    <a:ext uri="{FF2B5EF4-FFF2-40B4-BE49-F238E27FC236}">
                      <a16:creationId xmlns:a16="http://schemas.microsoft.com/office/drawing/2014/main" id="{B4F16DF3-66C9-E872-AA03-91057AFA6424}"/>
                    </a:ext>
                  </a:extLst>
                </p:cNvPr>
                <p:cNvSpPr txBox="1"/>
                <p:nvPr/>
              </p:nvSpPr>
              <p:spPr>
                <a:xfrm>
                  <a:off x="1757752" y="2203975"/>
                  <a:ext cx="451257" cy="24052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dist"/>
                  <a:r>
                    <a:rPr lang="en-US" altLang="ko-KR" sz="6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</a:rPr>
                    <a:t>icon</a:t>
                  </a:r>
                  <a:endParaRPr lang="ko-KR" altLang="en-US" sz="7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endParaRPr>
                </a:p>
              </p:txBody>
            </p:sp>
            <p:sp>
              <p:nvSpPr>
                <p:cNvPr id="183" name="TextBox 182">
                  <a:extLst>
                    <a:ext uri="{FF2B5EF4-FFF2-40B4-BE49-F238E27FC236}">
                      <a16:creationId xmlns:a16="http://schemas.microsoft.com/office/drawing/2014/main" id="{4119E2F5-38BE-EFC0-9029-1480E5E6A6D4}"/>
                    </a:ext>
                  </a:extLst>
                </p:cNvPr>
                <p:cNvSpPr txBox="1"/>
                <p:nvPr/>
              </p:nvSpPr>
              <p:spPr>
                <a:xfrm>
                  <a:off x="1719638" y="2298392"/>
                  <a:ext cx="555802" cy="22048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dist"/>
                  <a:r>
                    <a:rPr lang="en-US" altLang="ko-KR" sz="500" dirty="0"/>
                    <a:t>120x120</a:t>
                  </a:r>
                  <a:endParaRPr lang="ko-KR" altLang="en-US" sz="500" dirty="0"/>
                </a:p>
              </p:txBody>
            </p:sp>
          </p:grpSp>
          <p:sp>
            <p:nvSpPr>
              <p:cNvPr id="180" name="TextBox 179">
                <a:extLst>
                  <a:ext uri="{FF2B5EF4-FFF2-40B4-BE49-F238E27FC236}">
                    <a16:creationId xmlns:a16="http://schemas.microsoft.com/office/drawing/2014/main" id="{323D708D-E92C-96B8-6D73-AE4457FC7832}"/>
                  </a:ext>
                </a:extLst>
              </p:cNvPr>
              <p:cNvSpPr txBox="1"/>
              <p:nvPr/>
            </p:nvSpPr>
            <p:spPr>
              <a:xfrm rot="10800000" flipV="1">
                <a:off x="2409798" y="2595091"/>
                <a:ext cx="480979" cy="240527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dist"/>
                <a:r>
                  <a:rPr lang="en-US" altLang="ko-KR" sz="600" dirty="0"/>
                  <a:t>TXT</a:t>
                </a:r>
                <a:endParaRPr lang="ko-KR" altLang="en-US" sz="600" dirty="0"/>
              </a:p>
            </p:txBody>
          </p:sp>
        </p:grpSp>
        <p:grpSp>
          <p:nvGrpSpPr>
            <p:cNvPr id="173" name="그룹 172">
              <a:extLst>
                <a:ext uri="{FF2B5EF4-FFF2-40B4-BE49-F238E27FC236}">
                  <a16:creationId xmlns:a16="http://schemas.microsoft.com/office/drawing/2014/main" id="{1DD8BA48-CDB2-C14C-0BBD-3C8617C71164}"/>
                </a:ext>
              </a:extLst>
            </p:cNvPr>
            <p:cNvGrpSpPr/>
            <p:nvPr/>
          </p:nvGrpSpPr>
          <p:grpSpPr>
            <a:xfrm>
              <a:off x="7126485" y="2013273"/>
              <a:ext cx="426720" cy="485794"/>
              <a:chOff x="2366185" y="2202872"/>
              <a:chExt cx="555802" cy="632746"/>
            </a:xfrm>
          </p:grpSpPr>
          <p:grpSp>
            <p:nvGrpSpPr>
              <p:cNvPr id="174" name="그룹 173">
                <a:extLst>
                  <a:ext uri="{FF2B5EF4-FFF2-40B4-BE49-F238E27FC236}">
                    <a16:creationId xmlns:a16="http://schemas.microsoft.com/office/drawing/2014/main" id="{351582A7-5BDC-EDB9-F7BC-418B75A89272}"/>
                  </a:ext>
                </a:extLst>
              </p:cNvPr>
              <p:cNvGrpSpPr/>
              <p:nvPr/>
            </p:nvGrpSpPr>
            <p:grpSpPr>
              <a:xfrm>
                <a:off x="2366185" y="2202872"/>
                <a:ext cx="555802" cy="341745"/>
                <a:chOff x="1719638" y="2193636"/>
                <a:chExt cx="555802" cy="341745"/>
              </a:xfrm>
            </p:grpSpPr>
            <p:sp>
              <p:nvSpPr>
                <p:cNvPr id="176" name="타원 175">
                  <a:extLst>
                    <a:ext uri="{FF2B5EF4-FFF2-40B4-BE49-F238E27FC236}">
                      <a16:creationId xmlns:a16="http://schemas.microsoft.com/office/drawing/2014/main" id="{795798AE-E9E4-AE73-510A-B6A27912CDF1}"/>
                    </a:ext>
                  </a:extLst>
                </p:cNvPr>
                <p:cNvSpPr/>
                <p:nvPr/>
              </p:nvSpPr>
              <p:spPr>
                <a:xfrm>
                  <a:off x="1824182" y="2193636"/>
                  <a:ext cx="341745" cy="341745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dist"/>
                  <a:endParaRPr lang="ko-KR" altLang="en-US" sz="600" dirty="0">
                    <a:solidFill>
                      <a:srgbClr val="003876"/>
                    </a:solidFill>
                  </a:endParaRPr>
                </a:p>
              </p:txBody>
            </p:sp>
            <p:sp>
              <p:nvSpPr>
                <p:cNvPr id="177" name="TextBox 176">
                  <a:extLst>
                    <a:ext uri="{FF2B5EF4-FFF2-40B4-BE49-F238E27FC236}">
                      <a16:creationId xmlns:a16="http://schemas.microsoft.com/office/drawing/2014/main" id="{1ABA88D1-1C4E-9B9F-B40F-769FA70E7A86}"/>
                    </a:ext>
                  </a:extLst>
                </p:cNvPr>
                <p:cNvSpPr txBox="1"/>
                <p:nvPr/>
              </p:nvSpPr>
              <p:spPr>
                <a:xfrm>
                  <a:off x="1757752" y="2203975"/>
                  <a:ext cx="451257" cy="24052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dist"/>
                  <a:r>
                    <a:rPr lang="en-US" altLang="ko-KR" sz="6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</a:rPr>
                    <a:t>icon</a:t>
                  </a:r>
                  <a:endParaRPr lang="ko-KR" altLang="en-US" sz="7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endParaRPr>
                </a:p>
              </p:txBody>
            </p:sp>
            <p:sp>
              <p:nvSpPr>
                <p:cNvPr id="178" name="TextBox 177">
                  <a:extLst>
                    <a:ext uri="{FF2B5EF4-FFF2-40B4-BE49-F238E27FC236}">
                      <a16:creationId xmlns:a16="http://schemas.microsoft.com/office/drawing/2014/main" id="{8111D04F-32DC-AF7D-7648-03DF20BFDDB2}"/>
                    </a:ext>
                  </a:extLst>
                </p:cNvPr>
                <p:cNvSpPr txBox="1"/>
                <p:nvPr/>
              </p:nvSpPr>
              <p:spPr>
                <a:xfrm>
                  <a:off x="1719638" y="2298392"/>
                  <a:ext cx="555802" cy="22048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dist"/>
                  <a:r>
                    <a:rPr lang="en-US" altLang="ko-KR" sz="500" dirty="0"/>
                    <a:t>120x120</a:t>
                  </a:r>
                  <a:endParaRPr lang="ko-KR" altLang="en-US" sz="500" dirty="0"/>
                </a:p>
              </p:txBody>
            </p:sp>
          </p:grpSp>
          <p:sp>
            <p:nvSpPr>
              <p:cNvPr id="175" name="TextBox 174">
                <a:extLst>
                  <a:ext uri="{FF2B5EF4-FFF2-40B4-BE49-F238E27FC236}">
                    <a16:creationId xmlns:a16="http://schemas.microsoft.com/office/drawing/2014/main" id="{37B6E5FE-2A60-2484-97D1-B8C260C065BE}"/>
                  </a:ext>
                </a:extLst>
              </p:cNvPr>
              <p:cNvSpPr txBox="1"/>
              <p:nvPr/>
            </p:nvSpPr>
            <p:spPr>
              <a:xfrm rot="10800000" flipV="1">
                <a:off x="2409798" y="2595091"/>
                <a:ext cx="480979" cy="240527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dist"/>
                <a:r>
                  <a:rPr lang="en-US" altLang="ko-KR" sz="600" dirty="0"/>
                  <a:t>TXT</a:t>
                </a:r>
                <a:endParaRPr lang="ko-KR" altLang="en-US" sz="600" dirty="0"/>
              </a:p>
            </p:txBody>
          </p:sp>
        </p:grpSp>
      </p:grpSp>
      <p:cxnSp>
        <p:nvCxnSpPr>
          <p:cNvPr id="199" name="직선 화살표 연결선 198">
            <a:extLst>
              <a:ext uri="{FF2B5EF4-FFF2-40B4-BE49-F238E27FC236}">
                <a16:creationId xmlns:a16="http://schemas.microsoft.com/office/drawing/2014/main" id="{4FA9A368-7DA8-FE1D-DF6C-EB8EA32FC654}"/>
              </a:ext>
            </a:extLst>
          </p:cNvPr>
          <p:cNvCxnSpPr>
            <a:cxnSpLocks/>
          </p:cNvCxnSpPr>
          <p:nvPr/>
        </p:nvCxnSpPr>
        <p:spPr>
          <a:xfrm flipV="1">
            <a:off x="3820612" y="3388779"/>
            <a:ext cx="4093444" cy="2378"/>
          </a:xfrm>
          <a:prstGeom prst="straightConnector1">
            <a:avLst/>
          </a:prstGeom>
          <a:ln w="6350">
            <a:solidFill>
              <a:srgbClr val="003876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0" name="TextBox 199">
            <a:extLst>
              <a:ext uri="{FF2B5EF4-FFF2-40B4-BE49-F238E27FC236}">
                <a16:creationId xmlns:a16="http://schemas.microsoft.com/office/drawing/2014/main" id="{0DFAEC94-4898-F3B9-1E53-097093ECF5AD}"/>
              </a:ext>
            </a:extLst>
          </p:cNvPr>
          <p:cNvSpPr txBox="1"/>
          <p:nvPr/>
        </p:nvSpPr>
        <p:spPr>
          <a:xfrm>
            <a:off x="7522424" y="3428859"/>
            <a:ext cx="432675" cy="1812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rgbClr val="003876"/>
                </a:solidFill>
              </a:rPr>
              <a:t>1280</a:t>
            </a:r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743EBD81-69E3-E2E5-3DF2-E8AC842BC91D}"/>
              </a:ext>
            </a:extLst>
          </p:cNvPr>
          <p:cNvSpPr/>
          <p:nvPr/>
        </p:nvSpPr>
        <p:spPr>
          <a:xfrm>
            <a:off x="3860048" y="4772520"/>
            <a:ext cx="4009830" cy="785496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02" name="직선 화살표 연결선 201">
            <a:extLst>
              <a:ext uri="{FF2B5EF4-FFF2-40B4-BE49-F238E27FC236}">
                <a16:creationId xmlns:a16="http://schemas.microsoft.com/office/drawing/2014/main" id="{41738EF8-0A7B-F099-1965-55BF594C98EB}"/>
              </a:ext>
            </a:extLst>
          </p:cNvPr>
          <p:cNvCxnSpPr>
            <a:cxnSpLocks/>
          </p:cNvCxnSpPr>
          <p:nvPr/>
        </p:nvCxnSpPr>
        <p:spPr>
          <a:xfrm flipV="1">
            <a:off x="7947480" y="4843497"/>
            <a:ext cx="0" cy="653911"/>
          </a:xfrm>
          <a:prstGeom prst="straightConnector1">
            <a:avLst/>
          </a:prstGeom>
          <a:ln>
            <a:solidFill>
              <a:srgbClr val="00387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3" name="TextBox 202">
            <a:extLst>
              <a:ext uri="{FF2B5EF4-FFF2-40B4-BE49-F238E27FC236}">
                <a16:creationId xmlns:a16="http://schemas.microsoft.com/office/drawing/2014/main" id="{2ECF3710-B0C6-C3F2-C885-601C5ED96C9F}"/>
              </a:ext>
            </a:extLst>
          </p:cNvPr>
          <p:cNvSpPr txBox="1"/>
          <p:nvPr/>
        </p:nvSpPr>
        <p:spPr>
          <a:xfrm>
            <a:off x="7880269" y="5072330"/>
            <a:ext cx="502309" cy="1812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rgbClr val="003876"/>
                </a:solidFill>
              </a:rPr>
              <a:t>400</a:t>
            </a:r>
          </a:p>
        </p:txBody>
      </p:sp>
      <p:grpSp>
        <p:nvGrpSpPr>
          <p:cNvPr id="204" name="그룹 203">
            <a:extLst>
              <a:ext uri="{FF2B5EF4-FFF2-40B4-BE49-F238E27FC236}">
                <a16:creationId xmlns:a16="http://schemas.microsoft.com/office/drawing/2014/main" id="{7FF4A21D-414F-8A3D-C639-FF48CC3D724A}"/>
              </a:ext>
            </a:extLst>
          </p:cNvPr>
          <p:cNvGrpSpPr/>
          <p:nvPr/>
        </p:nvGrpSpPr>
        <p:grpSpPr>
          <a:xfrm>
            <a:off x="5342204" y="4870626"/>
            <a:ext cx="940401" cy="607675"/>
            <a:chOff x="5352800" y="4354591"/>
            <a:chExt cx="886645" cy="712793"/>
          </a:xfrm>
        </p:grpSpPr>
        <p:sp>
          <p:nvSpPr>
            <p:cNvPr id="205" name="직사각형 204">
              <a:extLst>
                <a:ext uri="{FF2B5EF4-FFF2-40B4-BE49-F238E27FC236}">
                  <a16:creationId xmlns:a16="http://schemas.microsoft.com/office/drawing/2014/main" id="{949EE9D0-5ACA-D603-8F2D-180FD825866D}"/>
                </a:ext>
              </a:extLst>
            </p:cNvPr>
            <p:cNvSpPr/>
            <p:nvPr/>
          </p:nvSpPr>
          <p:spPr>
            <a:xfrm>
              <a:off x="5421456" y="4354591"/>
              <a:ext cx="723001" cy="448552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CD28BA98-E394-3590-324E-8D932EA15D0A}"/>
                </a:ext>
              </a:extLst>
            </p:cNvPr>
            <p:cNvSpPr txBox="1"/>
            <p:nvPr/>
          </p:nvSpPr>
          <p:spPr>
            <a:xfrm>
              <a:off x="5579459" y="4377138"/>
              <a:ext cx="397077" cy="242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 err="1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img</a:t>
              </a:r>
              <a:endPara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07" name="직사각형 206">
              <a:extLst>
                <a:ext uri="{FF2B5EF4-FFF2-40B4-BE49-F238E27FC236}">
                  <a16:creationId xmlns:a16="http://schemas.microsoft.com/office/drawing/2014/main" id="{115A5033-FAE4-3253-40D0-5C43AA1E90F5}"/>
                </a:ext>
              </a:extLst>
            </p:cNvPr>
            <p:cNvSpPr/>
            <p:nvPr/>
          </p:nvSpPr>
          <p:spPr>
            <a:xfrm>
              <a:off x="5352800" y="4857375"/>
              <a:ext cx="870411" cy="18253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3DCC0159-4E0B-5B49-B338-94F43A402A9B}"/>
                </a:ext>
              </a:extLst>
            </p:cNvPr>
            <p:cNvSpPr txBox="1"/>
            <p:nvPr/>
          </p:nvSpPr>
          <p:spPr>
            <a:xfrm>
              <a:off x="5372695" y="4824393"/>
              <a:ext cx="393941" cy="242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text</a:t>
              </a:r>
              <a:endPara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09" name="TextBox 208">
              <a:extLst>
                <a:ext uri="{FF2B5EF4-FFF2-40B4-BE49-F238E27FC236}">
                  <a16:creationId xmlns:a16="http://schemas.microsoft.com/office/drawing/2014/main" id="{5703CD9A-CC2D-9CD8-2AA1-6AFA2F5346AE}"/>
                </a:ext>
              </a:extLst>
            </p:cNvPr>
            <p:cNvSpPr txBox="1"/>
            <p:nvPr/>
          </p:nvSpPr>
          <p:spPr>
            <a:xfrm>
              <a:off x="5479110" y="4570272"/>
              <a:ext cx="608790" cy="2278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350x200</a:t>
              </a:r>
              <a:endPara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10" name="TextBox 209">
              <a:extLst>
                <a:ext uri="{FF2B5EF4-FFF2-40B4-BE49-F238E27FC236}">
                  <a16:creationId xmlns:a16="http://schemas.microsoft.com/office/drawing/2014/main" id="{6648A682-0A26-1F61-C2E3-96561ECB4B1C}"/>
                </a:ext>
              </a:extLst>
            </p:cNvPr>
            <p:cNvSpPr txBox="1"/>
            <p:nvPr/>
          </p:nvSpPr>
          <p:spPr>
            <a:xfrm>
              <a:off x="5630655" y="4833799"/>
              <a:ext cx="608790" cy="2278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370x100</a:t>
              </a:r>
              <a:endPara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cxnSp>
        <p:nvCxnSpPr>
          <p:cNvPr id="211" name="직선 화살표 연결선 210">
            <a:extLst>
              <a:ext uri="{FF2B5EF4-FFF2-40B4-BE49-F238E27FC236}">
                <a16:creationId xmlns:a16="http://schemas.microsoft.com/office/drawing/2014/main" id="{EB108930-E55A-5F42-ADB1-AACE325AAB12}"/>
              </a:ext>
            </a:extLst>
          </p:cNvPr>
          <p:cNvCxnSpPr>
            <a:cxnSpLocks/>
          </p:cNvCxnSpPr>
          <p:nvPr/>
        </p:nvCxnSpPr>
        <p:spPr>
          <a:xfrm>
            <a:off x="3987598" y="4825237"/>
            <a:ext cx="3793420" cy="0"/>
          </a:xfrm>
          <a:prstGeom prst="straightConnector1">
            <a:avLst/>
          </a:prstGeom>
          <a:ln>
            <a:solidFill>
              <a:srgbClr val="00387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" name="TextBox 211">
            <a:extLst>
              <a:ext uri="{FF2B5EF4-FFF2-40B4-BE49-F238E27FC236}">
                <a16:creationId xmlns:a16="http://schemas.microsoft.com/office/drawing/2014/main" id="{F189CA1F-0686-D574-4075-3D1CAD4AD0B0}"/>
              </a:ext>
            </a:extLst>
          </p:cNvPr>
          <p:cNvSpPr txBox="1"/>
          <p:nvPr/>
        </p:nvSpPr>
        <p:spPr>
          <a:xfrm>
            <a:off x="6149497" y="4734574"/>
            <a:ext cx="502309" cy="1836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rgbClr val="003876"/>
                </a:solidFill>
              </a:rPr>
              <a:t>1280</a:t>
            </a:r>
          </a:p>
        </p:txBody>
      </p:sp>
      <p:grpSp>
        <p:nvGrpSpPr>
          <p:cNvPr id="213" name="그룹 212">
            <a:extLst>
              <a:ext uri="{FF2B5EF4-FFF2-40B4-BE49-F238E27FC236}">
                <a16:creationId xmlns:a16="http://schemas.microsoft.com/office/drawing/2014/main" id="{E434F960-BE06-9104-AA73-D9777BE1F16C}"/>
              </a:ext>
            </a:extLst>
          </p:cNvPr>
          <p:cNvGrpSpPr/>
          <p:nvPr/>
        </p:nvGrpSpPr>
        <p:grpSpPr>
          <a:xfrm>
            <a:off x="6636358" y="4867898"/>
            <a:ext cx="933704" cy="607675"/>
            <a:chOff x="5686689" y="4545503"/>
            <a:chExt cx="899847" cy="722269"/>
          </a:xfrm>
        </p:grpSpPr>
        <p:sp>
          <p:nvSpPr>
            <p:cNvPr id="214" name="직사각형 213">
              <a:extLst>
                <a:ext uri="{FF2B5EF4-FFF2-40B4-BE49-F238E27FC236}">
                  <a16:creationId xmlns:a16="http://schemas.microsoft.com/office/drawing/2014/main" id="{81AA6224-0DC7-9092-5238-16B2C2AC3013}"/>
                </a:ext>
              </a:extLst>
            </p:cNvPr>
            <p:cNvSpPr/>
            <p:nvPr/>
          </p:nvSpPr>
          <p:spPr>
            <a:xfrm>
              <a:off x="5768599" y="4545503"/>
              <a:ext cx="739029" cy="45451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5" name="TextBox 214">
              <a:extLst>
                <a:ext uri="{FF2B5EF4-FFF2-40B4-BE49-F238E27FC236}">
                  <a16:creationId xmlns:a16="http://schemas.microsoft.com/office/drawing/2014/main" id="{052627D5-1F2F-118E-C19B-EA12A0C7E5F3}"/>
                </a:ext>
              </a:extLst>
            </p:cNvPr>
            <p:cNvSpPr txBox="1"/>
            <p:nvPr/>
          </p:nvSpPr>
          <p:spPr>
            <a:xfrm>
              <a:off x="5930103" y="4568350"/>
              <a:ext cx="40588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 err="1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img</a:t>
              </a:r>
              <a:endPara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16" name="직사각형 215">
              <a:extLst>
                <a:ext uri="{FF2B5EF4-FFF2-40B4-BE49-F238E27FC236}">
                  <a16:creationId xmlns:a16="http://schemas.microsoft.com/office/drawing/2014/main" id="{8CAE9EA1-A090-9F38-DF20-63CE86392C1F}"/>
                </a:ext>
              </a:extLst>
            </p:cNvPr>
            <p:cNvSpPr/>
            <p:nvPr/>
          </p:nvSpPr>
          <p:spPr>
            <a:xfrm>
              <a:off x="5686689" y="5054971"/>
              <a:ext cx="889707" cy="18496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D9A375C2-2F28-4C70-E965-90D18EA08151}"/>
                </a:ext>
              </a:extLst>
            </p:cNvPr>
            <p:cNvSpPr txBox="1"/>
            <p:nvPr/>
          </p:nvSpPr>
          <p:spPr>
            <a:xfrm>
              <a:off x="5700598" y="5021551"/>
              <a:ext cx="40267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text</a:t>
              </a:r>
              <a:endPara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18" name="TextBox 217">
              <a:extLst>
                <a:ext uri="{FF2B5EF4-FFF2-40B4-BE49-F238E27FC236}">
                  <a16:creationId xmlns:a16="http://schemas.microsoft.com/office/drawing/2014/main" id="{32A917B0-EF33-4F61-DABA-DE95A3E8AE69}"/>
                </a:ext>
              </a:extLst>
            </p:cNvPr>
            <p:cNvSpPr txBox="1"/>
            <p:nvPr/>
          </p:nvSpPr>
          <p:spPr>
            <a:xfrm>
              <a:off x="5827535" y="4764051"/>
              <a:ext cx="62228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350x200</a:t>
              </a:r>
              <a:endPara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19" name="TextBox 218">
              <a:extLst>
                <a:ext uri="{FF2B5EF4-FFF2-40B4-BE49-F238E27FC236}">
                  <a16:creationId xmlns:a16="http://schemas.microsoft.com/office/drawing/2014/main" id="{52A6C0EF-7837-C19E-70F6-20BD355F0B6A}"/>
                </a:ext>
              </a:extLst>
            </p:cNvPr>
            <p:cNvSpPr txBox="1"/>
            <p:nvPr/>
          </p:nvSpPr>
          <p:spPr>
            <a:xfrm>
              <a:off x="5964250" y="5031082"/>
              <a:ext cx="62228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370x100</a:t>
              </a:r>
              <a:endPara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224" name="사각형: 둥근 모서리 223">
            <a:extLst>
              <a:ext uri="{FF2B5EF4-FFF2-40B4-BE49-F238E27FC236}">
                <a16:creationId xmlns:a16="http://schemas.microsoft.com/office/drawing/2014/main" id="{D5CCFEA7-8833-77D2-84BE-21943B221E91}"/>
              </a:ext>
            </a:extLst>
          </p:cNvPr>
          <p:cNvSpPr/>
          <p:nvPr/>
        </p:nvSpPr>
        <p:spPr>
          <a:xfrm>
            <a:off x="4061534" y="1584190"/>
            <a:ext cx="243426" cy="115534"/>
          </a:xfrm>
          <a:prstGeom prst="roundRect">
            <a:avLst/>
          </a:prstGeom>
          <a:solidFill>
            <a:srgbClr val="0036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5" name="사각형: 둥근 모서리 224">
            <a:extLst>
              <a:ext uri="{FF2B5EF4-FFF2-40B4-BE49-F238E27FC236}">
                <a16:creationId xmlns:a16="http://schemas.microsoft.com/office/drawing/2014/main" id="{CD3C1CDA-1AE3-ED15-AA00-3E55F07C9DFE}"/>
              </a:ext>
            </a:extLst>
          </p:cNvPr>
          <p:cNvSpPr/>
          <p:nvPr/>
        </p:nvSpPr>
        <p:spPr>
          <a:xfrm>
            <a:off x="4767966" y="1584190"/>
            <a:ext cx="243426" cy="109628"/>
          </a:xfrm>
          <a:prstGeom prst="roundRect">
            <a:avLst/>
          </a:prstGeom>
          <a:solidFill>
            <a:srgbClr val="0036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6" name="사각형: 둥근 모서리 225">
            <a:extLst>
              <a:ext uri="{FF2B5EF4-FFF2-40B4-BE49-F238E27FC236}">
                <a16:creationId xmlns:a16="http://schemas.microsoft.com/office/drawing/2014/main" id="{AF17A8DD-9D1A-69CE-9F97-A89A27487756}"/>
              </a:ext>
            </a:extLst>
          </p:cNvPr>
          <p:cNvSpPr/>
          <p:nvPr/>
        </p:nvSpPr>
        <p:spPr>
          <a:xfrm>
            <a:off x="5507048" y="1584190"/>
            <a:ext cx="243426" cy="109628"/>
          </a:xfrm>
          <a:prstGeom prst="roundRect">
            <a:avLst/>
          </a:prstGeom>
          <a:solidFill>
            <a:srgbClr val="0036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7" name="사각형: 둥근 모서리 226">
            <a:extLst>
              <a:ext uri="{FF2B5EF4-FFF2-40B4-BE49-F238E27FC236}">
                <a16:creationId xmlns:a16="http://schemas.microsoft.com/office/drawing/2014/main" id="{9A733B38-D0AD-348D-5DC6-328C50B78D49}"/>
              </a:ext>
            </a:extLst>
          </p:cNvPr>
          <p:cNvSpPr/>
          <p:nvPr/>
        </p:nvSpPr>
        <p:spPr>
          <a:xfrm>
            <a:off x="6197588" y="1584190"/>
            <a:ext cx="243426" cy="109628"/>
          </a:xfrm>
          <a:prstGeom prst="roundRect">
            <a:avLst/>
          </a:prstGeom>
          <a:solidFill>
            <a:srgbClr val="0036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8" name="사각형: 둥근 모서리 227">
            <a:extLst>
              <a:ext uri="{FF2B5EF4-FFF2-40B4-BE49-F238E27FC236}">
                <a16:creationId xmlns:a16="http://schemas.microsoft.com/office/drawing/2014/main" id="{B85F5BD8-F1DA-22B5-F786-F545CB65F14C}"/>
              </a:ext>
            </a:extLst>
          </p:cNvPr>
          <p:cNvSpPr/>
          <p:nvPr/>
        </p:nvSpPr>
        <p:spPr>
          <a:xfrm>
            <a:off x="6870880" y="1584190"/>
            <a:ext cx="243426" cy="109628"/>
          </a:xfrm>
          <a:prstGeom prst="roundRect">
            <a:avLst/>
          </a:prstGeom>
          <a:solidFill>
            <a:srgbClr val="0036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9" name="사각형: 둥근 모서리 228">
            <a:extLst>
              <a:ext uri="{FF2B5EF4-FFF2-40B4-BE49-F238E27FC236}">
                <a16:creationId xmlns:a16="http://schemas.microsoft.com/office/drawing/2014/main" id="{36F630BC-51B7-E6EE-35A4-9E83B4107E5B}"/>
              </a:ext>
            </a:extLst>
          </p:cNvPr>
          <p:cNvSpPr/>
          <p:nvPr/>
        </p:nvSpPr>
        <p:spPr>
          <a:xfrm>
            <a:off x="7581470" y="1584190"/>
            <a:ext cx="243426" cy="109628"/>
          </a:xfrm>
          <a:prstGeom prst="roundRect">
            <a:avLst/>
          </a:prstGeom>
          <a:solidFill>
            <a:srgbClr val="0036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30" name="그림 229">
            <a:extLst>
              <a:ext uri="{FF2B5EF4-FFF2-40B4-BE49-F238E27FC236}">
                <a16:creationId xmlns:a16="http://schemas.microsoft.com/office/drawing/2014/main" id="{826AA476-0AE1-86C4-D7E9-6369528B72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3017" y="1432485"/>
            <a:ext cx="141880" cy="115042"/>
          </a:xfrm>
          <a:prstGeom prst="rect">
            <a:avLst/>
          </a:prstGeom>
        </p:spPr>
      </p:pic>
      <p:sp>
        <p:nvSpPr>
          <p:cNvPr id="231" name="TextBox 230">
            <a:extLst>
              <a:ext uri="{FF2B5EF4-FFF2-40B4-BE49-F238E27FC236}">
                <a16:creationId xmlns:a16="http://schemas.microsoft.com/office/drawing/2014/main" id="{F365186A-BA20-2562-1AC0-5A90043D4D3B}"/>
              </a:ext>
            </a:extLst>
          </p:cNvPr>
          <p:cNvSpPr txBox="1"/>
          <p:nvPr/>
        </p:nvSpPr>
        <p:spPr>
          <a:xfrm>
            <a:off x="6809032" y="1416493"/>
            <a:ext cx="501747" cy="144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/>
              <a:t>날씨누리</a:t>
            </a: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7ED3324E-FD09-8F11-9F82-37CF2444F986}"/>
              </a:ext>
            </a:extLst>
          </p:cNvPr>
          <p:cNvSpPr txBox="1"/>
          <p:nvPr/>
        </p:nvSpPr>
        <p:spPr>
          <a:xfrm>
            <a:off x="7186211" y="1405250"/>
            <a:ext cx="497594" cy="144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/>
              <a:t>language</a:t>
            </a:r>
            <a:endParaRPr lang="ko-KR" altLang="en-US" sz="500" dirty="0"/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A64DA693-66DB-2A36-535E-216AF4E8DF59}"/>
              </a:ext>
            </a:extLst>
          </p:cNvPr>
          <p:cNvSpPr txBox="1"/>
          <p:nvPr/>
        </p:nvSpPr>
        <p:spPr>
          <a:xfrm>
            <a:off x="7926970" y="2745156"/>
            <a:ext cx="502309" cy="1812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rgbClr val="003876"/>
                </a:solidFill>
              </a:rPr>
              <a:t>80</a:t>
            </a:r>
            <a:endParaRPr lang="ko-KR" altLang="en-US" sz="800" dirty="0">
              <a:solidFill>
                <a:srgbClr val="003876"/>
              </a:solidFill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CAC2413C-B2EE-C4D0-D6DD-A8B1042EA984}"/>
              </a:ext>
            </a:extLst>
          </p:cNvPr>
          <p:cNvGrpSpPr/>
          <p:nvPr/>
        </p:nvGrpSpPr>
        <p:grpSpPr>
          <a:xfrm>
            <a:off x="7942366" y="2943709"/>
            <a:ext cx="284238" cy="887819"/>
            <a:chOff x="8386654" y="3015677"/>
            <a:chExt cx="368320" cy="1150449"/>
          </a:xfrm>
        </p:grpSpPr>
        <p:sp>
          <p:nvSpPr>
            <p:cNvPr id="234" name="직사각형 233">
              <a:extLst>
                <a:ext uri="{FF2B5EF4-FFF2-40B4-BE49-F238E27FC236}">
                  <a16:creationId xmlns:a16="http://schemas.microsoft.com/office/drawing/2014/main" id="{F07B807E-A70F-37B0-9E14-0AC2C7C12352}"/>
                </a:ext>
              </a:extLst>
            </p:cNvPr>
            <p:cNvSpPr/>
            <p:nvPr/>
          </p:nvSpPr>
          <p:spPr>
            <a:xfrm>
              <a:off x="8405791" y="3074545"/>
              <a:ext cx="287233" cy="209783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5" name="직사각형 234">
              <a:extLst>
                <a:ext uri="{FF2B5EF4-FFF2-40B4-BE49-F238E27FC236}">
                  <a16:creationId xmlns:a16="http://schemas.microsoft.com/office/drawing/2014/main" id="{42F575BC-7598-51C8-D4BD-A0C3EFF38A4D}"/>
                </a:ext>
              </a:extLst>
            </p:cNvPr>
            <p:cNvSpPr/>
            <p:nvPr/>
          </p:nvSpPr>
          <p:spPr>
            <a:xfrm>
              <a:off x="8405791" y="3284327"/>
              <a:ext cx="287233" cy="209783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6" name="직사각형 235">
              <a:extLst>
                <a:ext uri="{FF2B5EF4-FFF2-40B4-BE49-F238E27FC236}">
                  <a16:creationId xmlns:a16="http://schemas.microsoft.com/office/drawing/2014/main" id="{084B3335-A58F-8140-10F9-C2B9B599EBA1}"/>
                </a:ext>
              </a:extLst>
            </p:cNvPr>
            <p:cNvSpPr/>
            <p:nvPr/>
          </p:nvSpPr>
          <p:spPr>
            <a:xfrm>
              <a:off x="8405791" y="3486224"/>
              <a:ext cx="287233" cy="209783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7" name="직사각형 236">
              <a:extLst>
                <a:ext uri="{FF2B5EF4-FFF2-40B4-BE49-F238E27FC236}">
                  <a16:creationId xmlns:a16="http://schemas.microsoft.com/office/drawing/2014/main" id="{1592955B-7E22-E6EA-A827-9939E78E1096}"/>
                </a:ext>
              </a:extLst>
            </p:cNvPr>
            <p:cNvSpPr/>
            <p:nvPr/>
          </p:nvSpPr>
          <p:spPr>
            <a:xfrm>
              <a:off x="8405791" y="3696007"/>
              <a:ext cx="287233" cy="209783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8" name="직사각형 237">
              <a:extLst>
                <a:ext uri="{FF2B5EF4-FFF2-40B4-BE49-F238E27FC236}">
                  <a16:creationId xmlns:a16="http://schemas.microsoft.com/office/drawing/2014/main" id="{F6465747-F126-41EE-779E-FDAA9FB5A28D}"/>
                </a:ext>
              </a:extLst>
            </p:cNvPr>
            <p:cNvSpPr/>
            <p:nvPr/>
          </p:nvSpPr>
          <p:spPr>
            <a:xfrm>
              <a:off x="8405791" y="3905789"/>
              <a:ext cx="287233" cy="209783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239" name="직선 화살표 연결선 238">
              <a:extLst>
                <a:ext uri="{FF2B5EF4-FFF2-40B4-BE49-F238E27FC236}">
                  <a16:creationId xmlns:a16="http://schemas.microsoft.com/office/drawing/2014/main" id="{F001A71B-DFF0-5952-01DD-714582F1C8E0}"/>
                </a:ext>
              </a:extLst>
            </p:cNvPr>
            <p:cNvCxnSpPr>
              <a:cxnSpLocks/>
            </p:cNvCxnSpPr>
            <p:nvPr/>
          </p:nvCxnSpPr>
          <p:spPr>
            <a:xfrm>
              <a:off x="8405791" y="3015747"/>
              <a:ext cx="349183" cy="0"/>
            </a:xfrm>
            <a:prstGeom prst="straightConnector1">
              <a:avLst/>
            </a:prstGeom>
            <a:ln>
              <a:solidFill>
                <a:srgbClr val="00387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직선 화살표 연결선 240">
              <a:extLst>
                <a:ext uri="{FF2B5EF4-FFF2-40B4-BE49-F238E27FC236}">
                  <a16:creationId xmlns:a16="http://schemas.microsoft.com/office/drawing/2014/main" id="{46980F82-95CA-1270-916E-7DAD8CC034A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54973" y="3902791"/>
              <a:ext cx="0" cy="221984"/>
            </a:xfrm>
            <a:prstGeom prst="straightConnector1">
              <a:avLst/>
            </a:prstGeom>
            <a:ln>
              <a:solidFill>
                <a:srgbClr val="00387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직선 화살표 연결선 241">
              <a:extLst>
                <a:ext uri="{FF2B5EF4-FFF2-40B4-BE49-F238E27FC236}">
                  <a16:creationId xmlns:a16="http://schemas.microsoft.com/office/drawing/2014/main" id="{BB78F03E-46C4-64C6-5687-30AF3565E95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386654" y="3015677"/>
              <a:ext cx="306370" cy="0"/>
            </a:xfrm>
            <a:prstGeom prst="straightConnector1">
              <a:avLst/>
            </a:prstGeom>
            <a:ln>
              <a:solidFill>
                <a:srgbClr val="00387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직선 화살표 연결선 242">
              <a:extLst>
                <a:ext uri="{FF2B5EF4-FFF2-40B4-BE49-F238E27FC236}">
                  <a16:creationId xmlns:a16="http://schemas.microsoft.com/office/drawing/2014/main" id="{A3A39B21-CF54-0451-52F2-3E88150C8747}"/>
                </a:ext>
              </a:extLst>
            </p:cNvPr>
            <p:cNvCxnSpPr>
              <a:cxnSpLocks/>
            </p:cNvCxnSpPr>
            <p:nvPr/>
          </p:nvCxnSpPr>
          <p:spPr>
            <a:xfrm>
              <a:off x="8751732" y="3925348"/>
              <a:ext cx="0" cy="240778"/>
            </a:xfrm>
            <a:prstGeom prst="straightConnector1">
              <a:avLst/>
            </a:prstGeom>
            <a:ln>
              <a:solidFill>
                <a:srgbClr val="00387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8" name="그룹 247">
            <a:extLst>
              <a:ext uri="{FF2B5EF4-FFF2-40B4-BE49-F238E27FC236}">
                <a16:creationId xmlns:a16="http://schemas.microsoft.com/office/drawing/2014/main" id="{C251F747-563A-0C2B-452F-9397D6056B61}"/>
              </a:ext>
            </a:extLst>
          </p:cNvPr>
          <p:cNvGrpSpPr/>
          <p:nvPr/>
        </p:nvGrpSpPr>
        <p:grpSpPr>
          <a:xfrm>
            <a:off x="4014243" y="4870626"/>
            <a:ext cx="940401" cy="607675"/>
            <a:chOff x="5352800" y="4354591"/>
            <a:chExt cx="886645" cy="712793"/>
          </a:xfrm>
        </p:grpSpPr>
        <p:sp>
          <p:nvSpPr>
            <p:cNvPr id="249" name="직사각형 248">
              <a:extLst>
                <a:ext uri="{FF2B5EF4-FFF2-40B4-BE49-F238E27FC236}">
                  <a16:creationId xmlns:a16="http://schemas.microsoft.com/office/drawing/2014/main" id="{AD617880-C906-AF12-7135-2D18DDC4D4B8}"/>
                </a:ext>
              </a:extLst>
            </p:cNvPr>
            <p:cNvSpPr/>
            <p:nvPr/>
          </p:nvSpPr>
          <p:spPr>
            <a:xfrm>
              <a:off x="5421456" y="4354591"/>
              <a:ext cx="723001" cy="448552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0" name="TextBox 249">
              <a:extLst>
                <a:ext uri="{FF2B5EF4-FFF2-40B4-BE49-F238E27FC236}">
                  <a16:creationId xmlns:a16="http://schemas.microsoft.com/office/drawing/2014/main" id="{63749414-C37C-2754-3E23-A98D2B2DAC32}"/>
                </a:ext>
              </a:extLst>
            </p:cNvPr>
            <p:cNvSpPr txBox="1"/>
            <p:nvPr/>
          </p:nvSpPr>
          <p:spPr>
            <a:xfrm>
              <a:off x="5579459" y="4377138"/>
              <a:ext cx="397077" cy="242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 err="1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img</a:t>
              </a:r>
              <a:endPara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51" name="직사각형 250">
              <a:extLst>
                <a:ext uri="{FF2B5EF4-FFF2-40B4-BE49-F238E27FC236}">
                  <a16:creationId xmlns:a16="http://schemas.microsoft.com/office/drawing/2014/main" id="{216ED7A2-B0AF-3C3D-ED07-455CC6698A48}"/>
                </a:ext>
              </a:extLst>
            </p:cNvPr>
            <p:cNvSpPr/>
            <p:nvPr/>
          </p:nvSpPr>
          <p:spPr>
            <a:xfrm>
              <a:off x="5352800" y="4857375"/>
              <a:ext cx="870411" cy="18253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2" name="TextBox 251">
              <a:extLst>
                <a:ext uri="{FF2B5EF4-FFF2-40B4-BE49-F238E27FC236}">
                  <a16:creationId xmlns:a16="http://schemas.microsoft.com/office/drawing/2014/main" id="{B8BC14F2-0948-5244-CD72-DEBCBE02D5A8}"/>
                </a:ext>
              </a:extLst>
            </p:cNvPr>
            <p:cNvSpPr txBox="1"/>
            <p:nvPr/>
          </p:nvSpPr>
          <p:spPr>
            <a:xfrm>
              <a:off x="5372695" y="4824393"/>
              <a:ext cx="393941" cy="242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text</a:t>
              </a:r>
              <a:endPara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53" name="TextBox 252">
              <a:extLst>
                <a:ext uri="{FF2B5EF4-FFF2-40B4-BE49-F238E27FC236}">
                  <a16:creationId xmlns:a16="http://schemas.microsoft.com/office/drawing/2014/main" id="{12CF501C-BCED-F5A9-1E99-2E8B5DA39363}"/>
                </a:ext>
              </a:extLst>
            </p:cNvPr>
            <p:cNvSpPr txBox="1"/>
            <p:nvPr/>
          </p:nvSpPr>
          <p:spPr>
            <a:xfrm>
              <a:off x="5479110" y="4570272"/>
              <a:ext cx="608790" cy="2278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350x200</a:t>
              </a:r>
              <a:endPara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54" name="TextBox 253">
              <a:extLst>
                <a:ext uri="{FF2B5EF4-FFF2-40B4-BE49-F238E27FC236}">
                  <a16:creationId xmlns:a16="http://schemas.microsoft.com/office/drawing/2014/main" id="{B3A9F1C6-CD5F-65AE-D4E4-E2299ECE28C3}"/>
                </a:ext>
              </a:extLst>
            </p:cNvPr>
            <p:cNvSpPr txBox="1"/>
            <p:nvPr/>
          </p:nvSpPr>
          <p:spPr>
            <a:xfrm>
              <a:off x="5630655" y="4833799"/>
              <a:ext cx="608790" cy="2278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370x100</a:t>
              </a:r>
              <a:endPara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pic>
        <p:nvPicPr>
          <p:cNvPr id="256" name="Picture 2" descr="단기예보 - 기상청 날씨누리">
            <a:extLst>
              <a:ext uri="{FF2B5EF4-FFF2-40B4-BE49-F238E27FC236}">
                <a16:creationId xmlns:a16="http://schemas.microsoft.com/office/drawing/2014/main" id="{951D519F-E5B9-A438-F6EF-E180424C28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553"/>
          <a:stretch/>
        </p:blipFill>
        <p:spPr bwMode="auto">
          <a:xfrm>
            <a:off x="3630460" y="1441876"/>
            <a:ext cx="206126" cy="156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1" name="그룹 260">
            <a:extLst>
              <a:ext uri="{FF2B5EF4-FFF2-40B4-BE49-F238E27FC236}">
                <a16:creationId xmlns:a16="http://schemas.microsoft.com/office/drawing/2014/main" id="{952962AD-ED3A-D605-86E9-24DDB1710D4E}"/>
              </a:ext>
            </a:extLst>
          </p:cNvPr>
          <p:cNvGrpSpPr/>
          <p:nvPr/>
        </p:nvGrpSpPr>
        <p:grpSpPr>
          <a:xfrm>
            <a:off x="7905545" y="1466162"/>
            <a:ext cx="115854" cy="44974"/>
            <a:chOff x="5385390" y="835094"/>
            <a:chExt cx="109231" cy="52754"/>
          </a:xfrm>
        </p:grpSpPr>
        <p:cxnSp>
          <p:nvCxnSpPr>
            <p:cNvPr id="258" name="직선 연결선 257">
              <a:extLst>
                <a:ext uri="{FF2B5EF4-FFF2-40B4-BE49-F238E27FC236}">
                  <a16:creationId xmlns:a16="http://schemas.microsoft.com/office/drawing/2014/main" id="{A365158D-6381-89F2-565D-497A413B0065}"/>
                </a:ext>
              </a:extLst>
            </p:cNvPr>
            <p:cNvCxnSpPr/>
            <p:nvPr/>
          </p:nvCxnSpPr>
          <p:spPr>
            <a:xfrm>
              <a:off x="5385390" y="835094"/>
              <a:ext cx="109231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직선 연결선 258">
              <a:extLst>
                <a:ext uri="{FF2B5EF4-FFF2-40B4-BE49-F238E27FC236}">
                  <a16:creationId xmlns:a16="http://schemas.microsoft.com/office/drawing/2014/main" id="{ADC060A3-7792-AF3D-5DAE-F367F7DE8D84}"/>
                </a:ext>
              </a:extLst>
            </p:cNvPr>
            <p:cNvCxnSpPr/>
            <p:nvPr/>
          </p:nvCxnSpPr>
          <p:spPr>
            <a:xfrm>
              <a:off x="5385390" y="861471"/>
              <a:ext cx="109231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직선 연결선 259">
              <a:extLst>
                <a:ext uri="{FF2B5EF4-FFF2-40B4-BE49-F238E27FC236}">
                  <a16:creationId xmlns:a16="http://schemas.microsoft.com/office/drawing/2014/main" id="{FBBF6E98-0E89-C404-D706-8A1BF5F84D0A}"/>
                </a:ext>
              </a:extLst>
            </p:cNvPr>
            <p:cNvCxnSpPr/>
            <p:nvPr/>
          </p:nvCxnSpPr>
          <p:spPr>
            <a:xfrm>
              <a:off x="5385390" y="887848"/>
              <a:ext cx="109231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7" name="그룹 266">
            <a:extLst>
              <a:ext uri="{FF2B5EF4-FFF2-40B4-BE49-F238E27FC236}">
                <a16:creationId xmlns:a16="http://schemas.microsoft.com/office/drawing/2014/main" id="{F717C392-8E90-CC56-0B40-1FEC6A2F1D76}"/>
              </a:ext>
            </a:extLst>
          </p:cNvPr>
          <p:cNvGrpSpPr/>
          <p:nvPr/>
        </p:nvGrpSpPr>
        <p:grpSpPr>
          <a:xfrm>
            <a:off x="3505772" y="3999159"/>
            <a:ext cx="4797267" cy="730485"/>
            <a:chOff x="1117159" y="3890749"/>
            <a:chExt cx="5570497" cy="953249"/>
          </a:xfrm>
        </p:grpSpPr>
        <p:sp>
          <p:nvSpPr>
            <p:cNvPr id="262" name="직사각형 261">
              <a:extLst>
                <a:ext uri="{FF2B5EF4-FFF2-40B4-BE49-F238E27FC236}">
                  <a16:creationId xmlns:a16="http://schemas.microsoft.com/office/drawing/2014/main" id="{226F3552-4C31-A42B-6FB2-26E034045A32}"/>
                </a:ext>
              </a:extLst>
            </p:cNvPr>
            <p:cNvSpPr/>
            <p:nvPr/>
          </p:nvSpPr>
          <p:spPr>
            <a:xfrm>
              <a:off x="1117159" y="3924323"/>
              <a:ext cx="5463155" cy="919675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263" name="직사각형 262">
              <a:extLst>
                <a:ext uri="{FF2B5EF4-FFF2-40B4-BE49-F238E27FC236}">
                  <a16:creationId xmlns:a16="http://schemas.microsoft.com/office/drawing/2014/main" id="{77ADF893-C3AE-BE3A-155D-9D9CA987B191}"/>
                </a:ext>
              </a:extLst>
            </p:cNvPr>
            <p:cNvSpPr/>
            <p:nvPr/>
          </p:nvSpPr>
          <p:spPr>
            <a:xfrm>
              <a:off x="1671128" y="4086625"/>
              <a:ext cx="1243613" cy="60150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4" name="직사각형 263">
              <a:extLst>
                <a:ext uri="{FF2B5EF4-FFF2-40B4-BE49-F238E27FC236}">
                  <a16:creationId xmlns:a16="http://schemas.microsoft.com/office/drawing/2014/main" id="{C2DC6E81-756D-CEDB-4966-6696DDFCE5B2}"/>
                </a:ext>
              </a:extLst>
            </p:cNvPr>
            <p:cNvSpPr/>
            <p:nvPr/>
          </p:nvSpPr>
          <p:spPr>
            <a:xfrm>
              <a:off x="3224866" y="4086625"/>
              <a:ext cx="1243613" cy="60150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5" name="직사각형 264">
              <a:extLst>
                <a:ext uri="{FF2B5EF4-FFF2-40B4-BE49-F238E27FC236}">
                  <a16:creationId xmlns:a16="http://schemas.microsoft.com/office/drawing/2014/main" id="{FC209921-B355-8380-EB5C-E20FC9AA36FE}"/>
                </a:ext>
              </a:extLst>
            </p:cNvPr>
            <p:cNvSpPr/>
            <p:nvPr/>
          </p:nvSpPr>
          <p:spPr>
            <a:xfrm>
              <a:off x="4758641" y="4086625"/>
              <a:ext cx="1243613" cy="60150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6" name="TextBox 265">
              <a:extLst>
                <a:ext uri="{FF2B5EF4-FFF2-40B4-BE49-F238E27FC236}">
                  <a16:creationId xmlns:a16="http://schemas.microsoft.com/office/drawing/2014/main" id="{67EB3623-4B56-EAB3-DC1E-D3FDABBBE595}"/>
                </a:ext>
              </a:extLst>
            </p:cNvPr>
            <p:cNvSpPr txBox="1"/>
            <p:nvPr/>
          </p:nvSpPr>
          <p:spPr>
            <a:xfrm>
              <a:off x="5975168" y="3890749"/>
              <a:ext cx="712488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800" dirty="0" err="1">
                  <a:solidFill>
                    <a:schemeClr val="bg1"/>
                  </a:solidFill>
                </a:rPr>
                <a:t>더보기</a:t>
              </a:r>
              <a:r>
                <a:rPr lang="en-US" altLang="ko-KR" sz="800" dirty="0">
                  <a:solidFill>
                    <a:schemeClr val="bg1"/>
                  </a:solidFill>
                </a:rPr>
                <a:t>+</a:t>
              </a:r>
              <a:endParaRPr lang="ko-KR" altLang="en-US" sz="8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25" name="그룹 324">
            <a:extLst>
              <a:ext uri="{FF2B5EF4-FFF2-40B4-BE49-F238E27FC236}">
                <a16:creationId xmlns:a16="http://schemas.microsoft.com/office/drawing/2014/main" id="{ADDD3F00-7EDA-6954-D53D-EEA622E57501}"/>
              </a:ext>
            </a:extLst>
          </p:cNvPr>
          <p:cNvGrpSpPr/>
          <p:nvPr/>
        </p:nvGrpSpPr>
        <p:grpSpPr>
          <a:xfrm>
            <a:off x="3507338" y="5670735"/>
            <a:ext cx="4725238" cy="667896"/>
            <a:chOff x="6660881" y="5735200"/>
            <a:chExt cx="5463155" cy="783432"/>
          </a:xfrm>
        </p:grpSpPr>
        <p:sp>
          <p:nvSpPr>
            <p:cNvPr id="311" name="직사각형 310">
              <a:extLst>
                <a:ext uri="{FF2B5EF4-FFF2-40B4-BE49-F238E27FC236}">
                  <a16:creationId xmlns:a16="http://schemas.microsoft.com/office/drawing/2014/main" id="{563EB34A-EE88-9EEE-6B00-77262A0A7F75}"/>
                </a:ext>
              </a:extLst>
            </p:cNvPr>
            <p:cNvSpPr/>
            <p:nvPr/>
          </p:nvSpPr>
          <p:spPr>
            <a:xfrm>
              <a:off x="6660881" y="5735200"/>
              <a:ext cx="5463155" cy="783432"/>
            </a:xfrm>
            <a:prstGeom prst="rect">
              <a:avLst/>
            </a:prstGeom>
            <a:solidFill>
              <a:srgbClr val="D8D8D8"/>
            </a:solidFill>
            <a:ln>
              <a:solidFill>
                <a:srgbClr val="D8D8D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Roboto" panose="02000000000000000000" pitchFamily="2" charset="0"/>
              </a:endParaRPr>
            </a:p>
          </p:txBody>
        </p:sp>
        <p:grpSp>
          <p:nvGrpSpPr>
            <p:cNvPr id="312" name="그룹 311">
              <a:extLst>
                <a:ext uri="{FF2B5EF4-FFF2-40B4-BE49-F238E27FC236}">
                  <a16:creationId xmlns:a16="http://schemas.microsoft.com/office/drawing/2014/main" id="{66C26C33-761B-9836-5C99-B8F0911C77D6}"/>
                </a:ext>
              </a:extLst>
            </p:cNvPr>
            <p:cNvGrpSpPr/>
            <p:nvPr/>
          </p:nvGrpSpPr>
          <p:grpSpPr>
            <a:xfrm>
              <a:off x="7418145" y="5774323"/>
              <a:ext cx="3963524" cy="665494"/>
              <a:chOff x="2396136" y="2249483"/>
              <a:chExt cx="5448172" cy="1315373"/>
            </a:xfrm>
          </p:grpSpPr>
          <p:sp>
            <p:nvSpPr>
              <p:cNvPr id="313" name="직사각형 312">
                <a:extLst>
                  <a:ext uri="{FF2B5EF4-FFF2-40B4-BE49-F238E27FC236}">
                    <a16:creationId xmlns:a16="http://schemas.microsoft.com/office/drawing/2014/main" id="{2F0144B8-F857-FFD2-4719-63D4AB169F9C}"/>
                  </a:ext>
                </a:extLst>
              </p:cNvPr>
              <p:cNvSpPr/>
              <p:nvPr/>
            </p:nvSpPr>
            <p:spPr>
              <a:xfrm>
                <a:off x="2399750" y="2249483"/>
                <a:ext cx="5444558" cy="1315373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314" name="직선 연결선 313">
                <a:extLst>
                  <a:ext uri="{FF2B5EF4-FFF2-40B4-BE49-F238E27FC236}">
                    <a16:creationId xmlns:a16="http://schemas.microsoft.com/office/drawing/2014/main" id="{4114B3CF-9042-8BD4-DED5-9136B6518D0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93947" y="2249483"/>
                <a:ext cx="0" cy="131537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" name="직선 연결선 314">
                <a:extLst>
                  <a:ext uri="{FF2B5EF4-FFF2-40B4-BE49-F238E27FC236}">
                    <a16:creationId xmlns:a16="http://schemas.microsoft.com/office/drawing/2014/main" id="{9252E89F-E704-F1A9-CCBB-D7551FFB716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99750" y="2698705"/>
                <a:ext cx="1194197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" name="직선 연결선 315">
                <a:extLst>
                  <a:ext uri="{FF2B5EF4-FFF2-40B4-BE49-F238E27FC236}">
                    <a16:creationId xmlns:a16="http://schemas.microsoft.com/office/drawing/2014/main" id="{76D31044-A30A-7947-7DCD-921FC9198A5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96136" y="3150511"/>
                <a:ext cx="1194197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7" name="TextBox 316">
              <a:extLst>
                <a:ext uri="{FF2B5EF4-FFF2-40B4-BE49-F238E27FC236}">
                  <a16:creationId xmlns:a16="http://schemas.microsoft.com/office/drawing/2014/main" id="{CDAD01F7-1DC7-B490-F30E-1BB5A0FED3BA}"/>
                </a:ext>
              </a:extLst>
            </p:cNvPr>
            <p:cNvSpPr txBox="1"/>
            <p:nvPr/>
          </p:nvSpPr>
          <p:spPr>
            <a:xfrm>
              <a:off x="7390963" y="5781260"/>
              <a:ext cx="956693" cy="2527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기상청 소식 </a:t>
              </a:r>
              <a:r>
                <a:rPr lang="en-US" altLang="ko-KR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1</a:t>
              </a:r>
              <a:endPara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318" name="TextBox 317">
              <a:extLst>
                <a:ext uri="{FF2B5EF4-FFF2-40B4-BE49-F238E27FC236}">
                  <a16:creationId xmlns:a16="http://schemas.microsoft.com/office/drawing/2014/main" id="{A2835BE5-5659-860F-5C07-2E729F239558}"/>
                </a:ext>
              </a:extLst>
            </p:cNvPr>
            <p:cNvSpPr txBox="1"/>
            <p:nvPr/>
          </p:nvSpPr>
          <p:spPr>
            <a:xfrm>
              <a:off x="7388385" y="6001600"/>
              <a:ext cx="956693" cy="2527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기상청 소식 </a:t>
              </a:r>
              <a:r>
                <a:rPr lang="en-US" altLang="ko-KR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2</a:t>
              </a:r>
              <a:endPara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319" name="TextBox 318">
              <a:extLst>
                <a:ext uri="{FF2B5EF4-FFF2-40B4-BE49-F238E27FC236}">
                  <a16:creationId xmlns:a16="http://schemas.microsoft.com/office/drawing/2014/main" id="{507C75F5-4DDA-1C1C-8C77-574BE66774D6}"/>
                </a:ext>
              </a:extLst>
            </p:cNvPr>
            <p:cNvSpPr txBox="1"/>
            <p:nvPr/>
          </p:nvSpPr>
          <p:spPr>
            <a:xfrm>
              <a:off x="7389685" y="6228996"/>
              <a:ext cx="956693" cy="2527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기상청 소식 </a:t>
              </a:r>
              <a:r>
                <a:rPr lang="en-US" altLang="ko-KR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3</a:t>
              </a:r>
              <a:endPara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cxnSp>
          <p:nvCxnSpPr>
            <p:cNvPr id="320" name="직선 화살표 연결선 319">
              <a:extLst>
                <a:ext uri="{FF2B5EF4-FFF2-40B4-BE49-F238E27FC236}">
                  <a16:creationId xmlns:a16="http://schemas.microsoft.com/office/drawing/2014/main" id="{28F11FC4-3821-A69A-0300-0B35482A2C22}"/>
                </a:ext>
              </a:extLst>
            </p:cNvPr>
            <p:cNvCxnSpPr/>
            <p:nvPr/>
          </p:nvCxnSpPr>
          <p:spPr>
            <a:xfrm flipV="1">
              <a:off x="7422112" y="6001717"/>
              <a:ext cx="3970382" cy="1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1" name="TextBox 320">
              <a:extLst>
                <a:ext uri="{FF2B5EF4-FFF2-40B4-BE49-F238E27FC236}">
                  <a16:creationId xmlns:a16="http://schemas.microsoft.com/office/drawing/2014/main" id="{0350A90A-8E7D-2607-08A5-00F7A9BBFAE0}"/>
                </a:ext>
              </a:extLst>
            </p:cNvPr>
            <p:cNvSpPr txBox="1"/>
            <p:nvPr/>
          </p:nvSpPr>
          <p:spPr>
            <a:xfrm>
              <a:off x="9329520" y="5985202"/>
              <a:ext cx="581331" cy="25271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1920</a:t>
              </a:r>
              <a:endPara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22" name="TextBox 321">
              <a:extLst>
                <a:ext uri="{FF2B5EF4-FFF2-40B4-BE49-F238E27FC236}">
                  <a16:creationId xmlns:a16="http://schemas.microsoft.com/office/drawing/2014/main" id="{AAF8B511-9E40-8569-6441-2668B7F5804D}"/>
                </a:ext>
              </a:extLst>
            </p:cNvPr>
            <p:cNvSpPr txBox="1"/>
            <p:nvPr/>
          </p:nvSpPr>
          <p:spPr>
            <a:xfrm>
              <a:off x="6732990" y="5750191"/>
              <a:ext cx="467412" cy="324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tab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</a:endParaRPr>
            </a:p>
          </p:txBody>
        </p:sp>
        <p:cxnSp>
          <p:nvCxnSpPr>
            <p:cNvPr id="323" name="직선 화살표 연결선 322">
              <a:extLst>
                <a:ext uri="{FF2B5EF4-FFF2-40B4-BE49-F238E27FC236}">
                  <a16:creationId xmlns:a16="http://schemas.microsoft.com/office/drawing/2014/main" id="{85C58AA6-5FDE-348A-93B8-150343343ECE}"/>
                </a:ext>
              </a:extLst>
            </p:cNvPr>
            <p:cNvCxnSpPr/>
            <p:nvPr/>
          </p:nvCxnSpPr>
          <p:spPr>
            <a:xfrm>
              <a:off x="11469945" y="5793094"/>
              <a:ext cx="0" cy="627952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4" name="TextBox 323">
              <a:extLst>
                <a:ext uri="{FF2B5EF4-FFF2-40B4-BE49-F238E27FC236}">
                  <a16:creationId xmlns:a16="http://schemas.microsoft.com/office/drawing/2014/main" id="{D538C0D5-2A9D-9FD6-620D-0691F9CA9C95}"/>
                </a:ext>
              </a:extLst>
            </p:cNvPr>
            <p:cNvSpPr txBox="1"/>
            <p:nvPr/>
          </p:nvSpPr>
          <p:spPr>
            <a:xfrm>
              <a:off x="11425141" y="6022206"/>
              <a:ext cx="581331" cy="25271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400</a:t>
              </a:r>
              <a:endPara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326" name="TextBox 325">
            <a:extLst>
              <a:ext uri="{FF2B5EF4-FFF2-40B4-BE49-F238E27FC236}">
                <a16:creationId xmlns:a16="http://schemas.microsoft.com/office/drawing/2014/main" id="{D1126C7D-1F5B-B357-3D0A-301A78D4478D}"/>
              </a:ext>
            </a:extLst>
          </p:cNvPr>
          <p:cNvSpPr txBox="1"/>
          <p:nvPr/>
        </p:nvSpPr>
        <p:spPr>
          <a:xfrm>
            <a:off x="4215829" y="4290109"/>
            <a:ext cx="569904" cy="1836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content</a:t>
            </a:r>
            <a:endParaRPr lang="ko-KR" altLang="en-US" sz="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27" name="TextBox 326">
            <a:extLst>
              <a:ext uri="{FF2B5EF4-FFF2-40B4-BE49-F238E27FC236}">
                <a16:creationId xmlns:a16="http://schemas.microsoft.com/office/drawing/2014/main" id="{825D9BB7-6DFB-BD31-95DA-A86C1F030AC6}"/>
              </a:ext>
            </a:extLst>
          </p:cNvPr>
          <p:cNvSpPr txBox="1"/>
          <p:nvPr/>
        </p:nvSpPr>
        <p:spPr>
          <a:xfrm>
            <a:off x="5588398" y="4290109"/>
            <a:ext cx="569904" cy="1836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content</a:t>
            </a:r>
            <a:endParaRPr lang="ko-KR" altLang="en-US" sz="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28" name="TextBox 327">
            <a:extLst>
              <a:ext uri="{FF2B5EF4-FFF2-40B4-BE49-F238E27FC236}">
                <a16:creationId xmlns:a16="http://schemas.microsoft.com/office/drawing/2014/main" id="{9AEC6A66-A5F1-F4A2-48C8-CFB3669C9860}"/>
              </a:ext>
            </a:extLst>
          </p:cNvPr>
          <p:cNvSpPr txBox="1"/>
          <p:nvPr/>
        </p:nvSpPr>
        <p:spPr>
          <a:xfrm>
            <a:off x="6886996" y="4290109"/>
            <a:ext cx="569904" cy="1836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content</a:t>
            </a:r>
            <a:endParaRPr lang="ko-KR" altLang="en-US" sz="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B2C1FA86-BC5D-CC1F-05E5-F5B5A1C38D23}"/>
              </a:ext>
            </a:extLst>
          </p:cNvPr>
          <p:cNvSpPr txBox="1"/>
          <p:nvPr/>
        </p:nvSpPr>
        <p:spPr>
          <a:xfrm>
            <a:off x="7942366" y="3770576"/>
            <a:ext cx="377338" cy="1836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rgbClr val="003876"/>
                </a:solidFill>
              </a:rPr>
              <a:t>80</a:t>
            </a:r>
            <a:endParaRPr lang="ko-KR" altLang="en-US" sz="800" dirty="0">
              <a:solidFill>
                <a:srgbClr val="0038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54034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08102D3-2DB7-DC70-9580-B61439CF1496}"/>
              </a:ext>
            </a:extLst>
          </p:cNvPr>
          <p:cNvSpPr txBox="1"/>
          <p:nvPr/>
        </p:nvSpPr>
        <p:spPr>
          <a:xfrm>
            <a:off x="896059" y="185934"/>
            <a:ext cx="443095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oboto" panose="02000000000000000000" pitchFamily="2" charset="0"/>
              </a:rPr>
              <a:t>RENEWUAL CONCEPT</a:t>
            </a:r>
            <a:endParaRPr lang="ko-KR" altLang="en-US" sz="3000" b="1" dirty="0">
              <a:solidFill>
                <a:schemeClr val="tx1">
                  <a:lumMod val="85000"/>
                  <a:lumOff val="15000"/>
                </a:schemeClr>
              </a:solidFill>
              <a:latin typeface="Roboto" panose="0200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520380-4DDA-C774-50B0-D811352AC8E5}"/>
              </a:ext>
            </a:extLst>
          </p:cNvPr>
          <p:cNvSpPr txBox="1"/>
          <p:nvPr/>
        </p:nvSpPr>
        <p:spPr>
          <a:xfrm>
            <a:off x="5055797" y="262878"/>
            <a:ext cx="19163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스토리보드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슬라이드 번호 개체 틀 5">
            <a:extLst>
              <a:ext uri="{FF2B5EF4-FFF2-40B4-BE49-F238E27FC236}">
                <a16:creationId xmlns:a16="http://schemas.microsoft.com/office/drawing/2014/main" id="{AD7E2918-5C69-9C85-1752-B5208118C537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FE2CA5C-D1DA-4AC4-B032-29A256DEA195}" type="slidenum">
              <a:rPr lang="ko-KR" altLang="en-US" smtClean="0"/>
              <a:pPr/>
              <a:t>22</a:t>
            </a:fld>
            <a:endParaRPr lang="ko-KR" altLang="en-US" dirty="0"/>
          </a:p>
        </p:txBody>
      </p:sp>
      <p:grpSp>
        <p:nvGrpSpPr>
          <p:cNvPr id="324" name="그룹 323">
            <a:extLst>
              <a:ext uri="{FF2B5EF4-FFF2-40B4-BE49-F238E27FC236}">
                <a16:creationId xmlns:a16="http://schemas.microsoft.com/office/drawing/2014/main" id="{28DD4187-E778-0C84-5BE3-047DDBA145ED}"/>
              </a:ext>
            </a:extLst>
          </p:cNvPr>
          <p:cNvGrpSpPr/>
          <p:nvPr/>
        </p:nvGrpSpPr>
        <p:grpSpPr>
          <a:xfrm>
            <a:off x="1746183" y="1362369"/>
            <a:ext cx="8535576" cy="5232753"/>
            <a:chOff x="1746183" y="1362369"/>
            <a:chExt cx="8535576" cy="5341891"/>
          </a:xfrm>
        </p:grpSpPr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BE4E6B07-0095-5D7C-E088-E36593E14CD3}"/>
                </a:ext>
              </a:extLst>
            </p:cNvPr>
            <p:cNvSpPr/>
            <p:nvPr/>
          </p:nvSpPr>
          <p:spPr>
            <a:xfrm>
              <a:off x="5438507" y="5322459"/>
              <a:ext cx="2288140" cy="1150265"/>
            </a:xfrm>
            <a:prstGeom prst="rect">
              <a:avLst/>
            </a:prstGeom>
            <a:solidFill>
              <a:srgbClr val="B7D4E8"/>
            </a:solidFill>
            <a:ln>
              <a:solidFill>
                <a:srgbClr val="B7D4E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0" name="타원 309">
              <a:extLst>
                <a:ext uri="{FF2B5EF4-FFF2-40B4-BE49-F238E27FC236}">
                  <a16:creationId xmlns:a16="http://schemas.microsoft.com/office/drawing/2014/main" id="{90ED501A-C121-CFEF-24A0-2B606DCF858F}"/>
                </a:ext>
              </a:extLst>
            </p:cNvPr>
            <p:cNvSpPr/>
            <p:nvPr/>
          </p:nvSpPr>
          <p:spPr>
            <a:xfrm>
              <a:off x="4090024" y="4456483"/>
              <a:ext cx="396932" cy="396932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1" name="타원 310">
              <a:extLst>
                <a:ext uri="{FF2B5EF4-FFF2-40B4-BE49-F238E27FC236}">
                  <a16:creationId xmlns:a16="http://schemas.microsoft.com/office/drawing/2014/main" id="{B1D73B93-98EF-15B3-0961-2A57BC6E3F2B}"/>
                </a:ext>
              </a:extLst>
            </p:cNvPr>
            <p:cNvSpPr/>
            <p:nvPr/>
          </p:nvSpPr>
          <p:spPr>
            <a:xfrm>
              <a:off x="4962479" y="4456483"/>
              <a:ext cx="396932" cy="396932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2" name="타원 311">
              <a:extLst>
                <a:ext uri="{FF2B5EF4-FFF2-40B4-BE49-F238E27FC236}">
                  <a16:creationId xmlns:a16="http://schemas.microsoft.com/office/drawing/2014/main" id="{B4CEE099-B0FF-14D2-C1DB-9084B1E0E9EC}"/>
                </a:ext>
              </a:extLst>
            </p:cNvPr>
            <p:cNvSpPr/>
            <p:nvPr/>
          </p:nvSpPr>
          <p:spPr>
            <a:xfrm>
              <a:off x="5834934" y="4456483"/>
              <a:ext cx="396932" cy="396932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3" name="타원 312">
              <a:extLst>
                <a:ext uri="{FF2B5EF4-FFF2-40B4-BE49-F238E27FC236}">
                  <a16:creationId xmlns:a16="http://schemas.microsoft.com/office/drawing/2014/main" id="{63C0471F-18F3-8964-EE43-B5C4CC23AC21}"/>
                </a:ext>
              </a:extLst>
            </p:cNvPr>
            <p:cNvSpPr/>
            <p:nvPr/>
          </p:nvSpPr>
          <p:spPr>
            <a:xfrm>
              <a:off x="6699000" y="4456483"/>
              <a:ext cx="396932" cy="396932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9" name="타원 308">
              <a:extLst>
                <a:ext uri="{FF2B5EF4-FFF2-40B4-BE49-F238E27FC236}">
                  <a16:creationId xmlns:a16="http://schemas.microsoft.com/office/drawing/2014/main" id="{BB9A8159-8467-270F-9532-A25A4F28A94D}"/>
                </a:ext>
              </a:extLst>
            </p:cNvPr>
            <p:cNvSpPr/>
            <p:nvPr/>
          </p:nvSpPr>
          <p:spPr>
            <a:xfrm>
              <a:off x="3234347" y="4456483"/>
              <a:ext cx="396932" cy="396932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53" name="직선 연결선 152">
              <a:extLst>
                <a:ext uri="{FF2B5EF4-FFF2-40B4-BE49-F238E27FC236}">
                  <a16:creationId xmlns:a16="http://schemas.microsoft.com/office/drawing/2014/main" id="{1D5D8BC4-224F-DC20-736E-34BF88D803E7}"/>
                </a:ext>
              </a:extLst>
            </p:cNvPr>
            <p:cNvCxnSpPr/>
            <p:nvPr/>
          </p:nvCxnSpPr>
          <p:spPr>
            <a:xfrm>
              <a:off x="8687967" y="1952478"/>
              <a:ext cx="0" cy="4743309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9C0C2A4D-0B9C-3E5C-9308-2137C3CEA98F}"/>
                </a:ext>
              </a:extLst>
            </p:cNvPr>
            <p:cNvSpPr txBox="1"/>
            <p:nvPr/>
          </p:nvSpPr>
          <p:spPr>
            <a:xfrm>
              <a:off x="1747698" y="1364555"/>
              <a:ext cx="962033" cy="206305"/>
            </a:xfrm>
            <a:prstGeom prst="rect">
              <a:avLst/>
            </a:prstGeom>
            <a:solidFill>
              <a:srgbClr val="003668"/>
            </a:solidFill>
            <a:ln>
              <a:solidFill>
                <a:srgbClr val="003668"/>
              </a:solidFill>
            </a:ln>
          </p:spPr>
          <p:txBody>
            <a:bodyPr anchor="ctr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800" b="1" dirty="0">
                  <a:solidFill>
                    <a:schemeClr val="bg1"/>
                  </a:solidFill>
                  <a:latin typeface="+mj-lt"/>
                  <a:ea typeface="나눔스퀘어" panose="020B0600000101010101" pitchFamily="50" charset="-127"/>
                </a:rPr>
                <a:t>프로젝트이름</a:t>
              </a:r>
            </a:p>
          </p:txBody>
        </p: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35137AB0-EB57-2AFD-3EBE-B1A4EBAF0221}"/>
                </a:ext>
              </a:extLst>
            </p:cNvPr>
            <p:cNvSpPr txBox="1"/>
            <p:nvPr/>
          </p:nvSpPr>
          <p:spPr>
            <a:xfrm>
              <a:off x="1747698" y="1579462"/>
              <a:ext cx="962033" cy="206305"/>
            </a:xfrm>
            <a:prstGeom prst="rect">
              <a:avLst/>
            </a:prstGeom>
            <a:solidFill>
              <a:srgbClr val="003668"/>
            </a:solidFill>
            <a:ln>
              <a:solidFill>
                <a:srgbClr val="003668"/>
              </a:solidFill>
            </a:ln>
          </p:spPr>
          <p:txBody>
            <a:bodyPr anchor="ctr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800" b="1" dirty="0">
                  <a:solidFill>
                    <a:schemeClr val="bg1"/>
                  </a:solidFill>
                  <a:latin typeface="+mj-lt"/>
                  <a:ea typeface="나눔스퀘어" panose="020B0600000101010101" pitchFamily="50" charset="-127"/>
                </a:rPr>
                <a:t>내용</a:t>
              </a:r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32053BEB-F518-378D-F77D-A3FC5AEEE42F}"/>
                </a:ext>
              </a:extLst>
            </p:cNvPr>
            <p:cNvSpPr txBox="1"/>
            <p:nvPr/>
          </p:nvSpPr>
          <p:spPr>
            <a:xfrm>
              <a:off x="2706700" y="1364770"/>
              <a:ext cx="2343723" cy="215444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800" dirty="0">
                  <a:latin typeface="+mj-lt"/>
                  <a:ea typeface="나눔스퀘어" panose="020B0600000101010101" pitchFamily="50" charset="-127"/>
                </a:rPr>
                <a:t>기상청 웹사이트 리뉴얼</a:t>
              </a:r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B66EC725-88B3-E1C2-70C0-ECDAFB674EDF}"/>
                </a:ext>
              </a:extLst>
            </p:cNvPr>
            <p:cNvSpPr txBox="1"/>
            <p:nvPr/>
          </p:nvSpPr>
          <p:spPr>
            <a:xfrm>
              <a:off x="2706700" y="1572058"/>
              <a:ext cx="5658568" cy="215444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800" dirty="0" err="1">
                  <a:latin typeface="+mj-lt"/>
                  <a:ea typeface="나눔스퀘어" panose="020B0600000101010101" pitchFamily="50" charset="-127"/>
                </a:rPr>
                <a:t>메인페이지</a:t>
              </a:r>
              <a:r>
                <a:rPr lang="ko-KR" altLang="en-US" sz="800" dirty="0">
                  <a:latin typeface="+mj-lt"/>
                  <a:ea typeface="나눔스퀘어" panose="020B0600000101010101" pitchFamily="50" charset="-127"/>
                </a:rPr>
                <a:t> 레이아웃 </a:t>
              </a:r>
              <a:r>
                <a:rPr lang="en-US" altLang="ko-KR" sz="800" dirty="0">
                  <a:latin typeface="+mj-lt"/>
                  <a:ea typeface="나눔스퀘어" panose="020B0600000101010101" pitchFamily="50" charset="-127"/>
                </a:rPr>
                <a:t>1-1</a:t>
              </a:r>
              <a:endParaRPr lang="ko-KR" altLang="en-US" sz="800" dirty="0">
                <a:latin typeface="+mj-lt"/>
                <a:ea typeface="나눔스퀘어" panose="020B0600000101010101" pitchFamily="50" charset="-127"/>
              </a:endParaRPr>
            </a:p>
          </p:txBody>
        </p: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FAD6D659-A4B1-E668-20A1-AC4F191A8124}"/>
                </a:ext>
              </a:extLst>
            </p:cNvPr>
            <p:cNvSpPr txBox="1"/>
            <p:nvPr/>
          </p:nvSpPr>
          <p:spPr>
            <a:xfrm>
              <a:off x="8350820" y="1364555"/>
              <a:ext cx="810532" cy="206305"/>
            </a:xfrm>
            <a:prstGeom prst="rect">
              <a:avLst/>
            </a:prstGeom>
            <a:solidFill>
              <a:srgbClr val="003668"/>
            </a:solidFill>
            <a:ln>
              <a:solidFill>
                <a:srgbClr val="003668"/>
              </a:solidFill>
            </a:ln>
          </p:spPr>
          <p:txBody>
            <a:bodyPr anchor="ctr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800" b="1" dirty="0">
                  <a:solidFill>
                    <a:schemeClr val="bg1"/>
                  </a:solidFill>
                  <a:latin typeface="+mj-lt"/>
                  <a:ea typeface="나눔스퀘어" panose="020B0600000101010101" pitchFamily="50" charset="-127"/>
                </a:rPr>
                <a:t>버전</a:t>
              </a:r>
            </a:p>
          </p:txBody>
        </p: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5CBA9035-2AD3-91D1-5BBA-961369F7835C}"/>
                </a:ext>
              </a:extLst>
            </p:cNvPr>
            <p:cNvSpPr txBox="1"/>
            <p:nvPr/>
          </p:nvSpPr>
          <p:spPr>
            <a:xfrm>
              <a:off x="8359209" y="1571843"/>
              <a:ext cx="810532" cy="206305"/>
            </a:xfrm>
            <a:prstGeom prst="rect">
              <a:avLst/>
            </a:prstGeom>
            <a:solidFill>
              <a:srgbClr val="003668"/>
            </a:solidFill>
            <a:ln>
              <a:solidFill>
                <a:srgbClr val="003668"/>
              </a:solidFill>
            </a:ln>
          </p:spPr>
          <p:txBody>
            <a:bodyPr anchor="ctr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800" b="1" dirty="0">
                  <a:solidFill>
                    <a:schemeClr val="bg1"/>
                  </a:solidFill>
                  <a:latin typeface="+mj-lt"/>
                  <a:ea typeface="나눔스퀘어" panose="020B0600000101010101" pitchFamily="50" charset="-127"/>
                </a:rPr>
                <a:t>작성자</a:t>
              </a:r>
            </a:p>
          </p:txBody>
        </p:sp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25E1BB7F-2338-F2C4-AF73-54EBC5214D09}"/>
                </a:ext>
              </a:extLst>
            </p:cNvPr>
            <p:cNvSpPr txBox="1"/>
            <p:nvPr/>
          </p:nvSpPr>
          <p:spPr>
            <a:xfrm>
              <a:off x="9169740" y="1372390"/>
              <a:ext cx="1112019" cy="206305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800" dirty="0">
                  <a:latin typeface="+mj-lt"/>
                  <a:ea typeface="나눔스퀘어" panose="020B0600000101010101" pitchFamily="50" charset="-127"/>
                </a:rPr>
                <a:t>1.0</a:t>
              </a:r>
              <a:endParaRPr lang="ko-KR" altLang="en-US" sz="800" dirty="0">
                <a:latin typeface="+mj-lt"/>
                <a:ea typeface="나눔스퀘어" panose="020B0600000101010101" pitchFamily="50" charset="-127"/>
              </a:endParaRPr>
            </a:p>
          </p:txBody>
        </p: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E0C314F2-765F-2B07-49B7-DDA919E3781E}"/>
                </a:ext>
              </a:extLst>
            </p:cNvPr>
            <p:cNvSpPr txBox="1"/>
            <p:nvPr/>
          </p:nvSpPr>
          <p:spPr>
            <a:xfrm>
              <a:off x="9169740" y="1579678"/>
              <a:ext cx="1112019" cy="215444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800" dirty="0">
                  <a:latin typeface="+mj-lt"/>
                  <a:ea typeface="나눔스퀘어" panose="020B0600000101010101" pitchFamily="50" charset="-127"/>
                </a:rPr>
                <a:t>김소은</a:t>
              </a:r>
            </a:p>
          </p:txBody>
        </p: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7CCFEC50-A3EB-3943-53CA-8118EA5315B8}"/>
                </a:ext>
              </a:extLst>
            </p:cNvPr>
            <p:cNvSpPr txBox="1"/>
            <p:nvPr/>
          </p:nvSpPr>
          <p:spPr>
            <a:xfrm>
              <a:off x="5050423" y="1364555"/>
              <a:ext cx="962033" cy="206305"/>
            </a:xfrm>
            <a:prstGeom prst="rect">
              <a:avLst/>
            </a:prstGeom>
            <a:solidFill>
              <a:srgbClr val="003668"/>
            </a:solidFill>
            <a:ln>
              <a:solidFill>
                <a:srgbClr val="003668"/>
              </a:solidFill>
            </a:ln>
          </p:spPr>
          <p:txBody>
            <a:bodyPr anchor="ctr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800" b="1" dirty="0">
                  <a:solidFill>
                    <a:schemeClr val="bg1"/>
                  </a:solidFill>
                  <a:latin typeface="+mj-lt"/>
                  <a:ea typeface="나눔스퀘어" panose="020B0600000101010101" pitchFamily="50" charset="-127"/>
                </a:rPr>
                <a:t>화면이름</a:t>
              </a:r>
              <a:r>
                <a:rPr lang="en-US" altLang="ko-KR" sz="800" b="1" dirty="0">
                  <a:solidFill>
                    <a:schemeClr val="bg1"/>
                  </a:solidFill>
                  <a:latin typeface="+mj-lt"/>
                  <a:ea typeface="나눔스퀘어" panose="020B0600000101010101" pitchFamily="50" charset="-127"/>
                </a:rPr>
                <a:t>(ID)</a:t>
              </a:r>
              <a:endParaRPr lang="ko-KR" altLang="en-US" sz="800" b="1" dirty="0">
                <a:solidFill>
                  <a:schemeClr val="bg1"/>
                </a:solidFill>
                <a:latin typeface="+mj-lt"/>
                <a:ea typeface="나눔스퀘어" panose="020B0600000101010101" pitchFamily="50" charset="-127"/>
              </a:endParaRPr>
            </a:p>
          </p:txBody>
        </p: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5EB00F20-C49F-7587-E30D-549847DE1ABF}"/>
                </a:ext>
              </a:extLst>
            </p:cNvPr>
            <p:cNvSpPr txBox="1"/>
            <p:nvPr/>
          </p:nvSpPr>
          <p:spPr>
            <a:xfrm>
              <a:off x="6015487" y="1362369"/>
              <a:ext cx="2340693" cy="215444"/>
            </a:xfrm>
            <a:prstGeom prst="rect">
              <a:avLst/>
            </a:prstGeom>
            <a:noFill/>
            <a:ln w="3175">
              <a:solidFill>
                <a:schemeClr val="bg1">
                  <a:lumMod val="85000"/>
                </a:schemeClr>
              </a:solidFill>
            </a:ln>
          </p:spPr>
          <p:txBody>
            <a:bodyPr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800" dirty="0" err="1">
                  <a:latin typeface="+mj-lt"/>
                  <a:ea typeface="나눔스퀘어" panose="020B0600000101010101" pitchFamily="50" charset="-127"/>
                </a:rPr>
                <a:t>메인페이지</a:t>
              </a:r>
              <a:r>
                <a:rPr lang="ko-KR" altLang="en-US" sz="800" dirty="0">
                  <a:latin typeface="+mj-lt"/>
                  <a:ea typeface="나눔스퀘어" panose="020B0600000101010101" pitchFamily="50" charset="-127"/>
                </a:rPr>
                <a:t> </a:t>
              </a:r>
              <a:r>
                <a:rPr lang="en-US" altLang="ko-KR" sz="800" dirty="0">
                  <a:latin typeface="+mj-lt"/>
                  <a:ea typeface="나눔스퀘어" panose="020B0600000101010101" pitchFamily="50" charset="-127"/>
                </a:rPr>
                <a:t>( 0.</a:t>
              </a:r>
              <a:r>
                <a:rPr lang="ko-KR" altLang="en-US" sz="800" dirty="0">
                  <a:latin typeface="+mj-lt"/>
                  <a:ea typeface="나눔스퀘어" panose="020B0600000101010101" pitchFamily="50" charset="-127"/>
                </a:rPr>
                <a:t>메인</a:t>
              </a:r>
              <a:r>
                <a:rPr lang="en-US" altLang="ko-KR" sz="800" dirty="0">
                  <a:latin typeface="+mj-lt"/>
                  <a:ea typeface="나눔스퀘어" panose="020B0600000101010101" pitchFamily="50" charset="-127"/>
                </a:rPr>
                <a:t> )</a:t>
              </a:r>
              <a:endParaRPr lang="ko-KR" altLang="en-US" sz="800" dirty="0">
                <a:latin typeface="+mj-lt"/>
                <a:ea typeface="나눔스퀘어" panose="020B0600000101010101" pitchFamily="50" charset="-127"/>
              </a:endParaRPr>
            </a:p>
          </p:txBody>
        </p: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7D26DD98-8B8D-EBFB-08E9-4B6513AABD97}"/>
                </a:ext>
              </a:extLst>
            </p:cNvPr>
            <p:cNvSpPr txBox="1"/>
            <p:nvPr/>
          </p:nvSpPr>
          <p:spPr>
            <a:xfrm>
              <a:off x="8359209" y="1761774"/>
              <a:ext cx="1922550" cy="206305"/>
            </a:xfrm>
            <a:prstGeom prst="rect">
              <a:avLst/>
            </a:prstGeom>
            <a:solidFill>
              <a:srgbClr val="003668"/>
            </a:solidFill>
            <a:ln>
              <a:solidFill>
                <a:srgbClr val="003668"/>
              </a:solidFill>
            </a:ln>
          </p:spPr>
          <p:txBody>
            <a:bodyPr anchor="ctr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1" lang="en-US" altLang="ko-KR" sz="800" b="1" dirty="0">
                  <a:solidFill>
                    <a:schemeClr val="bg1"/>
                  </a:solidFill>
                  <a:latin typeface="+mj-lt"/>
                  <a:ea typeface="나눔스퀘어" panose="020B0600000101010101" pitchFamily="50" charset="-127"/>
                </a:rPr>
                <a:t>Description</a:t>
              </a:r>
              <a:endParaRPr lang="ko-KR" altLang="en-US" sz="800" b="1" dirty="0">
                <a:solidFill>
                  <a:schemeClr val="bg1"/>
                </a:solidFill>
                <a:latin typeface="+mj-lt"/>
                <a:ea typeface="나눔스퀘어" panose="020B0600000101010101" pitchFamily="50" charset="-127"/>
              </a:endParaRPr>
            </a:p>
          </p:txBody>
        </p:sp>
        <p:sp>
          <p:nvSpPr>
            <p:cNvPr id="165" name="TextBox 118">
              <a:extLst>
                <a:ext uri="{FF2B5EF4-FFF2-40B4-BE49-F238E27FC236}">
                  <a16:creationId xmlns:a16="http://schemas.microsoft.com/office/drawing/2014/main" id="{B5E5FD16-039C-64B1-3EF5-06360122838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679123" y="1996328"/>
              <a:ext cx="1593792" cy="2063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eaLnBrk="1" hangingPunct="1"/>
              <a:r>
                <a:rPr lang="ko-KR" altLang="en-US" sz="800">
                  <a:latin typeface="+mj-lt"/>
                  <a:ea typeface="나눔스퀘어" panose="020B0600000101010101" pitchFamily="50" charset="-127"/>
                </a:rPr>
                <a:t>설명</a:t>
              </a:r>
            </a:p>
          </p:txBody>
        </p:sp>
        <p:sp>
          <p:nvSpPr>
            <p:cNvPr id="166" name="TextBox 119">
              <a:extLst>
                <a:ext uri="{FF2B5EF4-FFF2-40B4-BE49-F238E27FC236}">
                  <a16:creationId xmlns:a16="http://schemas.microsoft.com/office/drawing/2014/main" id="{047EDED1-D89F-E950-58E9-61D1DC3CF2F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350365" y="1993504"/>
              <a:ext cx="395418" cy="2063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eaLnBrk="1" hangingPunct="1"/>
              <a:r>
                <a:rPr lang="ko-KR" altLang="en-US" sz="800" dirty="0">
                  <a:latin typeface="+mj-lt"/>
                  <a:ea typeface="나눔스퀘어" panose="020B0600000101010101" pitchFamily="50" charset="-127"/>
                </a:rPr>
                <a:t>번호</a:t>
              </a:r>
            </a:p>
          </p:txBody>
        </p:sp>
        <p:grpSp>
          <p:nvGrpSpPr>
            <p:cNvPr id="167" name="그룹 166">
              <a:extLst>
                <a:ext uri="{FF2B5EF4-FFF2-40B4-BE49-F238E27FC236}">
                  <a16:creationId xmlns:a16="http://schemas.microsoft.com/office/drawing/2014/main" id="{35FD7E39-941D-C240-E6E5-AFDE97054CAE}"/>
                </a:ext>
              </a:extLst>
            </p:cNvPr>
            <p:cNvGrpSpPr/>
            <p:nvPr/>
          </p:nvGrpSpPr>
          <p:grpSpPr>
            <a:xfrm>
              <a:off x="8346117" y="2728069"/>
              <a:ext cx="1922550" cy="215444"/>
              <a:chOff x="8595988" y="1708793"/>
              <a:chExt cx="2007713" cy="224987"/>
            </a:xfrm>
          </p:grpSpPr>
          <p:sp>
            <p:nvSpPr>
              <p:cNvPr id="168" name="TextBox 167">
                <a:extLst>
                  <a:ext uri="{FF2B5EF4-FFF2-40B4-BE49-F238E27FC236}">
                    <a16:creationId xmlns:a16="http://schemas.microsoft.com/office/drawing/2014/main" id="{E8D65C9C-F1B5-2A8D-464A-57A41260B13A}"/>
                  </a:ext>
                </a:extLst>
              </p:cNvPr>
              <p:cNvSpPr txBox="1"/>
              <p:nvPr/>
            </p:nvSpPr>
            <p:spPr>
              <a:xfrm>
                <a:off x="8595988" y="1708793"/>
                <a:ext cx="414516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spAutoFit/>
              </a:bodyPr>
              <a:lstStyle/>
              <a:p>
                <a:pPr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ko-KR" sz="800" dirty="0">
                    <a:latin typeface="+mj-lt"/>
                    <a:ea typeface="나눔스퀘어" panose="020B0600000101010101" pitchFamily="50" charset="-127"/>
                  </a:rPr>
                  <a:t> 03</a:t>
                </a:r>
                <a:endParaRPr lang="ko-KR" altLang="en-US" sz="800" dirty="0">
                  <a:latin typeface="+mj-lt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69" name="TextBox 168">
                <a:extLst>
                  <a:ext uri="{FF2B5EF4-FFF2-40B4-BE49-F238E27FC236}">
                    <a16:creationId xmlns:a16="http://schemas.microsoft.com/office/drawing/2014/main" id="{B4E195EE-1AE8-5A6A-3769-1E7450C1A098}"/>
                  </a:ext>
                </a:extLst>
              </p:cNvPr>
              <p:cNvSpPr txBox="1"/>
              <p:nvPr/>
            </p:nvSpPr>
            <p:spPr>
              <a:xfrm>
                <a:off x="8939309" y="1708793"/>
                <a:ext cx="1664392" cy="2249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spAutoFit/>
              </a:bodyPr>
              <a:lstStyle/>
              <a:p>
                <a:pPr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ko-KR" sz="800" dirty="0">
                    <a:latin typeface="+mj-lt"/>
                    <a:ea typeface="나눔스퀘어" panose="020B0600000101010101" pitchFamily="50" charset="-127"/>
                  </a:rPr>
                  <a:t>TNB Language</a:t>
                </a:r>
                <a:endParaRPr lang="ko-KR" altLang="en-US" sz="800" dirty="0">
                  <a:latin typeface="+mj-lt"/>
                  <a:ea typeface="나눔스퀘어" panose="020B0600000101010101" pitchFamily="50" charset="-127"/>
                </a:endParaRPr>
              </a:p>
            </p:txBody>
          </p:sp>
        </p:grpSp>
        <p:cxnSp>
          <p:nvCxnSpPr>
            <p:cNvPr id="170" name="직선 연결선 169">
              <a:extLst>
                <a:ext uri="{FF2B5EF4-FFF2-40B4-BE49-F238E27FC236}">
                  <a16:creationId xmlns:a16="http://schemas.microsoft.com/office/drawing/2014/main" id="{C9A9DE7A-D9E3-0D8D-9C71-820819FA81D3}"/>
                </a:ext>
              </a:extLst>
            </p:cNvPr>
            <p:cNvCxnSpPr/>
            <p:nvPr/>
          </p:nvCxnSpPr>
          <p:spPr>
            <a:xfrm>
              <a:off x="8357694" y="1958127"/>
              <a:ext cx="0" cy="4744722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직선 연결선 170">
              <a:extLst>
                <a:ext uri="{FF2B5EF4-FFF2-40B4-BE49-F238E27FC236}">
                  <a16:creationId xmlns:a16="http://schemas.microsoft.com/office/drawing/2014/main" id="{340A6387-0FBA-9A1A-99E1-1D478D3EA488}"/>
                </a:ext>
              </a:extLst>
            </p:cNvPr>
            <p:cNvCxnSpPr/>
            <p:nvPr/>
          </p:nvCxnSpPr>
          <p:spPr>
            <a:xfrm>
              <a:off x="10281759" y="1958127"/>
              <a:ext cx="0" cy="4744722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직선 연결선 171">
              <a:extLst>
                <a:ext uri="{FF2B5EF4-FFF2-40B4-BE49-F238E27FC236}">
                  <a16:creationId xmlns:a16="http://schemas.microsoft.com/office/drawing/2014/main" id="{F655D05D-8D2A-91FC-D035-DBE9DA9A991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46183" y="6702849"/>
              <a:ext cx="8535576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직선 연결선 172">
              <a:extLst>
                <a:ext uri="{FF2B5EF4-FFF2-40B4-BE49-F238E27FC236}">
                  <a16:creationId xmlns:a16="http://schemas.microsoft.com/office/drawing/2014/main" id="{A256AA95-3EFB-B570-BD94-BA7F65628119}"/>
                </a:ext>
              </a:extLst>
            </p:cNvPr>
            <p:cNvCxnSpPr/>
            <p:nvPr/>
          </p:nvCxnSpPr>
          <p:spPr>
            <a:xfrm>
              <a:off x="1746183" y="1770314"/>
              <a:ext cx="0" cy="493394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직선 연결선 173">
              <a:extLst>
                <a:ext uri="{FF2B5EF4-FFF2-40B4-BE49-F238E27FC236}">
                  <a16:creationId xmlns:a16="http://schemas.microsoft.com/office/drawing/2014/main" id="{33F37E0B-D81F-8D62-AE6C-457092C46C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345359" y="2245148"/>
              <a:ext cx="1924065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5" name="그룹 174">
              <a:extLst>
                <a:ext uri="{FF2B5EF4-FFF2-40B4-BE49-F238E27FC236}">
                  <a16:creationId xmlns:a16="http://schemas.microsoft.com/office/drawing/2014/main" id="{80A4B6A5-76B8-2BE3-650B-CCE9ACF36879}"/>
                </a:ext>
              </a:extLst>
            </p:cNvPr>
            <p:cNvGrpSpPr/>
            <p:nvPr/>
          </p:nvGrpSpPr>
          <p:grpSpPr>
            <a:xfrm>
              <a:off x="8346117" y="2498326"/>
              <a:ext cx="1922550" cy="215444"/>
              <a:chOff x="8595988" y="1708793"/>
              <a:chExt cx="2007713" cy="224987"/>
            </a:xfrm>
          </p:grpSpPr>
          <p:sp>
            <p:nvSpPr>
              <p:cNvPr id="176" name="TextBox 175">
                <a:extLst>
                  <a:ext uri="{FF2B5EF4-FFF2-40B4-BE49-F238E27FC236}">
                    <a16:creationId xmlns:a16="http://schemas.microsoft.com/office/drawing/2014/main" id="{60600F84-03BA-517D-B423-A2AE65DBC279}"/>
                  </a:ext>
                </a:extLst>
              </p:cNvPr>
              <p:cNvSpPr txBox="1"/>
              <p:nvPr/>
            </p:nvSpPr>
            <p:spPr>
              <a:xfrm>
                <a:off x="8595988" y="1708793"/>
                <a:ext cx="414516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spAutoFit/>
              </a:bodyPr>
              <a:lstStyle/>
              <a:p>
                <a:pPr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ko-KR" sz="800" dirty="0">
                    <a:latin typeface="+mj-lt"/>
                    <a:ea typeface="나눔스퀘어" panose="020B0600000101010101" pitchFamily="50" charset="-127"/>
                  </a:rPr>
                  <a:t> 02</a:t>
                </a:r>
                <a:endParaRPr lang="ko-KR" altLang="en-US" sz="800" dirty="0">
                  <a:latin typeface="+mj-lt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77" name="TextBox 176">
                <a:extLst>
                  <a:ext uri="{FF2B5EF4-FFF2-40B4-BE49-F238E27FC236}">
                    <a16:creationId xmlns:a16="http://schemas.microsoft.com/office/drawing/2014/main" id="{220378FB-51BC-8551-5CC9-1C6A1DBD6A7A}"/>
                  </a:ext>
                </a:extLst>
              </p:cNvPr>
              <p:cNvSpPr txBox="1"/>
              <p:nvPr/>
            </p:nvSpPr>
            <p:spPr>
              <a:xfrm>
                <a:off x="8939309" y="1708793"/>
                <a:ext cx="1664392" cy="2249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spAutoFit/>
              </a:bodyPr>
              <a:lstStyle/>
              <a:p>
                <a:pPr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ko-KR" sz="800" dirty="0">
                    <a:latin typeface="+mj-lt"/>
                    <a:ea typeface="나눔스퀘어" panose="020B0600000101010101" pitchFamily="50" charset="-127"/>
                  </a:rPr>
                  <a:t>TNB </a:t>
                </a:r>
                <a:r>
                  <a:rPr lang="ko-KR" altLang="en-US" sz="800" dirty="0">
                    <a:latin typeface="+mj-lt"/>
                    <a:ea typeface="나눔스퀘어" panose="020B0600000101010101" pitchFamily="50" charset="-127"/>
                  </a:rPr>
                  <a:t>날씨누리</a:t>
                </a:r>
              </a:p>
            </p:txBody>
          </p:sp>
        </p:grpSp>
        <p:grpSp>
          <p:nvGrpSpPr>
            <p:cNvPr id="178" name="그룹 177">
              <a:extLst>
                <a:ext uri="{FF2B5EF4-FFF2-40B4-BE49-F238E27FC236}">
                  <a16:creationId xmlns:a16="http://schemas.microsoft.com/office/drawing/2014/main" id="{87CC17D6-5352-52DF-2E09-3661069F6544}"/>
                </a:ext>
              </a:extLst>
            </p:cNvPr>
            <p:cNvGrpSpPr/>
            <p:nvPr/>
          </p:nvGrpSpPr>
          <p:grpSpPr>
            <a:xfrm>
              <a:off x="8346117" y="4566013"/>
              <a:ext cx="1922550" cy="215444"/>
              <a:chOff x="8595988" y="1708793"/>
              <a:chExt cx="2007713" cy="224987"/>
            </a:xfrm>
          </p:grpSpPr>
          <p:sp>
            <p:nvSpPr>
              <p:cNvPr id="179" name="TextBox 178">
                <a:extLst>
                  <a:ext uri="{FF2B5EF4-FFF2-40B4-BE49-F238E27FC236}">
                    <a16:creationId xmlns:a16="http://schemas.microsoft.com/office/drawing/2014/main" id="{ADE5486A-6C76-88E1-5A73-FEC9C3B0E2B0}"/>
                  </a:ext>
                </a:extLst>
              </p:cNvPr>
              <p:cNvSpPr txBox="1"/>
              <p:nvPr/>
            </p:nvSpPr>
            <p:spPr>
              <a:xfrm>
                <a:off x="8595988" y="1708793"/>
                <a:ext cx="414516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spAutoFit/>
              </a:bodyPr>
              <a:lstStyle/>
              <a:p>
                <a:pPr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ko-KR" sz="800" dirty="0">
                    <a:latin typeface="+mj-lt"/>
                    <a:ea typeface="나눔스퀘어" panose="020B0600000101010101" pitchFamily="50" charset="-127"/>
                  </a:rPr>
                  <a:t> 11</a:t>
                </a:r>
                <a:endParaRPr lang="ko-KR" altLang="en-US" sz="800" dirty="0">
                  <a:latin typeface="+mj-lt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80" name="TextBox 179">
                <a:extLst>
                  <a:ext uri="{FF2B5EF4-FFF2-40B4-BE49-F238E27FC236}">
                    <a16:creationId xmlns:a16="http://schemas.microsoft.com/office/drawing/2014/main" id="{FD31F35B-0C1E-37E0-EA2B-B8AD33E630DD}"/>
                  </a:ext>
                </a:extLst>
              </p:cNvPr>
              <p:cNvSpPr txBox="1"/>
              <p:nvPr/>
            </p:nvSpPr>
            <p:spPr>
              <a:xfrm>
                <a:off x="8939309" y="1708793"/>
                <a:ext cx="1664392" cy="2249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spAutoFit/>
              </a:bodyPr>
              <a:lstStyle/>
              <a:p>
                <a:pPr>
                  <a:defRPr/>
                </a:pPr>
                <a:r>
                  <a:rPr lang="en-US" altLang="ko-KR" sz="800" dirty="0">
                    <a:ea typeface="나눔스퀘어" panose="020B0600000101010101" pitchFamily="50" charset="-127"/>
                  </a:rPr>
                  <a:t>GNB </a:t>
                </a:r>
                <a:r>
                  <a:rPr lang="ko-KR" altLang="en-US" sz="800" dirty="0">
                    <a:ea typeface="나눔스퀘어" panose="020B0600000101010101" pitchFamily="50" charset="-127"/>
                  </a:rPr>
                  <a:t>기관소개</a:t>
                </a:r>
              </a:p>
            </p:txBody>
          </p:sp>
        </p:grpSp>
        <p:grpSp>
          <p:nvGrpSpPr>
            <p:cNvPr id="181" name="그룹 180">
              <a:extLst>
                <a:ext uri="{FF2B5EF4-FFF2-40B4-BE49-F238E27FC236}">
                  <a16:creationId xmlns:a16="http://schemas.microsoft.com/office/drawing/2014/main" id="{69634CA0-C258-E612-C64B-F6CDB0685630}"/>
                </a:ext>
              </a:extLst>
            </p:cNvPr>
            <p:cNvGrpSpPr/>
            <p:nvPr/>
          </p:nvGrpSpPr>
          <p:grpSpPr>
            <a:xfrm>
              <a:off x="8346117" y="4336270"/>
              <a:ext cx="1922550" cy="215444"/>
              <a:chOff x="8595988" y="1708793"/>
              <a:chExt cx="2007713" cy="224987"/>
            </a:xfrm>
          </p:grpSpPr>
          <p:sp>
            <p:nvSpPr>
              <p:cNvPr id="182" name="TextBox 181">
                <a:extLst>
                  <a:ext uri="{FF2B5EF4-FFF2-40B4-BE49-F238E27FC236}">
                    <a16:creationId xmlns:a16="http://schemas.microsoft.com/office/drawing/2014/main" id="{6EA30E66-6F66-B677-7970-880F12CBBD15}"/>
                  </a:ext>
                </a:extLst>
              </p:cNvPr>
              <p:cNvSpPr txBox="1"/>
              <p:nvPr/>
            </p:nvSpPr>
            <p:spPr>
              <a:xfrm>
                <a:off x="8595988" y="1708793"/>
                <a:ext cx="414516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spAutoFit/>
              </a:bodyPr>
              <a:lstStyle/>
              <a:p>
                <a:pPr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ko-KR" sz="800" dirty="0">
                    <a:latin typeface="+mj-lt"/>
                    <a:ea typeface="나눔스퀘어" panose="020B0600000101010101" pitchFamily="50" charset="-127"/>
                  </a:rPr>
                  <a:t> 10</a:t>
                </a:r>
                <a:endParaRPr lang="ko-KR" altLang="en-US" sz="800" dirty="0">
                  <a:latin typeface="+mj-lt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83" name="TextBox 182">
                <a:extLst>
                  <a:ext uri="{FF2B5EF4-FFF2-40B4-BE49-F238E27FC236}">
                    <a16:creationId xmlns:a16="http://schemas.microsoft.com/office/drawing/2014/main" id="{3D4AB03A-4687-E8C5-65A1-33F2439035A7}"/>
                  </a:ext>
                </a:extLst>
              </p:cNvPr>
              <p:cNvSpPr txBox="1"/>
              <p:nvPr/>
            </p:nvSpPr>
            <p:spPr>
              <a:xfrm>
                <a:off x="8939309" y="1708793"/>
                <a:ext cx="1664392" cy="2249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spAutoFit/>
              </a:bodyPr>
              <a:lstStyle/>
              <a:p>
                <a:pPr>
                  <a:defRPr/>
                </a:pPr>
                <a:r>
                  <a:rPr lang="en-US" altLang="ko-KR" sz="800" dirty="0">
                    <a:ea typeface="나눔스퀘어" panose="020B0600000101010101" pitchFamily="50" charset="-127"/>
                  </a:rPr>
                  <a:t>GNB </a:t>
                </a:r>
                <a:r>
                  <a:rPr lang="ko-KR" altLang="en-US" sz="800" dirty="0">
                    <a:ea typeface="나눔스퀘어" panose="020B0600000101010101" pitchFamily="50" charset="-127"/>
                  </a:rPr>
                  <a:t>주요업무</a:t>
                </a:r>
              </a:p>
            </p:txBody>
          </p:sp>
        </p:grpSp>
        <p:grpSp>
          <p:nvGrpSpPr>
            <p:cNvPr id="184" name="그룹 183">
              <a:extLst>
                <a:ext uri="{FF2B5EF4-FFF2-40B4-BE49-F238E27FC236}">
                  <a16:creationId xmlns:a16="http://schemas.microsoft.com/office/drawing/2014/main" id="{1CF2C541-602E-C334-641E-B29A3827B531}"/>
                </a:ext>
              </a:extLst>
            </p:cNvPr>
            <p:cNvGrpSpPr/>
            <p:nvPr/>
          </p:nvGrpSpPr>
          <p:grpSpPr>
            <a:xfrm>
              <a:off x="8346117" y="2268584"/>
              <a:ext cx="1922550" cy="206306"/>
              <a:chOff x="8595988" y="1708793"/>
              <a:chExt cx="2007713" cy="215444"/>
            </a:xfrm>
          </p:grpSpPr>
          <p:sp>
            <p:nvSpPr>
              <p:cNvPr id="185" name="TextBox 184">
                <a:extLst>
                  <a:ext uri="{FF2B5EF4-FFF2-40B4-BE49-F238E27FC236}">
                    <a16:creationId xmlns:a16="http://schemas.microsoft.com/office/drawing/2014/main" id="{A9FA7EC3-B5EF-09E6-6FA3-83B13CCB5D39}"/>
                  </a:ext>
                </a:extLst>
              </p:cNvPr>
              <p:cNvSpPr txBox="1"/>
              <p:nvPr/>
            </p:nvSpPr>
            <p:spPr>
              <a:xfrm>
                <a:off x="8595988" y="1708793"/>
                <a:ext cx="414516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spAutoFit/>
              </a:bodyPr>
              <a:lstStyle/>
              <a:p>
                <a:pPr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ko-KR" sz="800" dirty="0">
                    <a:latin typeface="+mj-lt"/>
                    <a:ea typeface="나눔스퀘어" panose="020B0600000101010101" pitchFamily="50" charset="-127"/>
                  </a:rPr>
                  <a:t> 01</a:t>
                </a:r>
                <a:endParaRPr lang="ko-KR" altLang="en-US" sz="800" dirty="0">
                  <a:latin typeface="+mj-lt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86" name="TextBox 185">
                <a:extLst>
                  <a:ext uri="{FF2B5EF4-FFF2-40B4-BE49-F238E27FC236}">
                    <a16:creationId xmlns:a16="http://schemas.microsoft.com/office/drawing/2014/main" id="{684CB6B0-2BD1-1B59-BC96-B13497AC0AF6}"/>
                  </a:ext>
                </a:extLst>
              </p:cNvPr>
              <p:cNvSpPr txBox="1"/>
              <p:nvPr/>
            </p:nvSpPr>
            <p:spPr>
              <a:xfrm>
                <a:off x="8939309" y="1708793"/>
                <a:ext cx="1664392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spAutoFit/>
              </a:bodyPr>
              <a:lstStyle/>
              <a:p>
                <a:pPr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800" dirty="0">
                    <a:latin typeface="+mj-lt"/>
                    <a:ea typeface="나눔스퀘어" panose="020B0600000101010101" pitchFamily="50" charset="-127"/>
                  </a:rPr>
                  <a:t>로고</a:t>
                </a:r>
              </a:p>
            </p:txBody>
          </p:sp>
        </p:grpSp>
        <p:grpSp>
          <p:nvGrpSpPr>
            <p:cNvPr id="187" name="그룹 186">
              <a:extLst>
                <a:ext uri="{FF2B5EF4-FFF2-40B4-BE49-F238E27FC236}">
                  <a16:creationId xmlns:a16="http://schemas.microsoft.com/office/drawing/2014/main" id="{988E36D7-22E6-2C61-CF27-ABA7E0F9E835}"/>
                </a:ext>
              </a:extLst>
            </p:cNvPr>
            <p:cNvGrpSpPr/>
            <p:nvPr/>
          </p:nvGrpSpPr>
          <p:grpSpPr>
            <a:xfrm>
              <a:off x="8346117" y="4795757"/>
              <a:ext cx="1922550" cy="215444"/>
              <a:chOff x="8595988" y="1708793"/>
              <a:chExt cx="2007713" cy="224987"/>
            </a:xfrm>
          </p:grpSpPr>
          <p:sp>
            <p:nvSpPr>
              <p:cNvPr id="188" name="TextBox 187">
                <a:extLst>
                  <a:ext uri="{FF2B5EF4-FFF2-40B4-BE49-F238E27FC236}">
                    <a16:creationId xmlns:a16="http://schemas.microsoft.com/office/drawing/2014/main" id="{CC121162-57DF-0C66-28F7-0EAB21989C76}"/>
                  </a:ext>
                </a:extLst>
              </p:cNvPr>
              <p:cNvSpPr txBox="1"/>
              <p:nvPr/>
            </p:nvSpPr>
            <p:spPr>
              <a:xfrm>
                <a:off x="8595988" y="1708793"/>
                <a:ext cx="414516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spAutoFit/>
              </a:bodyPr>
              <a:lstStyle/>
              <a:p>
                <a:pPr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ko-KR" sz="800" dirty="0">
                    <a:latin typeface="+mj-lt"/>
                    <a:ea typeface="나눔스퀘어" panose="020B0600000101010101" pitchFamily="50" charset="-127"/>
                  </a:rPr>
                  <a:t> 12</a:t>
                </a:r>
                <a:endParaRPr lang="ko-KR" altLang="en-US" sz="800" dirty="0">
                  <a:latin typeface="+mj-lt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89" name="TextBox 188">
                <a:extLst>
                  <a:ext uri="{FF2B5EF4-FFF2-40B4-BE49-F238E27FC236}">
                    <a16:creationId xmlns:a16="http://schemas.microsoft.com/office/drawing/2014/main" id="{50389E64-9086-B7C5-C606-23024DD4FBA1}"/>
                  </a:ext>
                </a:extLst>
              </p:cNvPr>
              <p:cNvSpPr txBox="1"/>
              <p:nvPr/>
            </p:nvSpPr>
            <p:spPr>
              <a:xfrm>
                <a:off x="8939309" y="1708793"/>
                <a:ext cx="1664392" cy="2249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spAutoFit/>
              </a:bodyPr>
              <a:lstStyle/>
              <a:p>
                <a:pPr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ko-KR" sz="800" dirty="0">
                    <a:ea typeface="나눔스퀘어" panose="020B0600000101010101" pitchFamily="50" charset="-127"/>
                  </a:rPr>
                  <a:t>BIG VISUAL</a:t>
                </a:r>
                <a:endParaRPr lang="ko-KR" altLang="en-US" sz="800" dirty="0">
                  <a:latin typeface="+mj-lt"/>
                  <a:ea typeface="나눔스퀘어" panose="020B0600000101010101" pitchFamily="50" charset="-127"/>
                </a:endParaRPr>
              </a:p>
            </p:txBody>
          </p:sp>
        </p:grpSp>
        <p:grpSp>
          <p:nvGrpSpPr>
            <p:cNvPr id="190" name="그룹 189">
              <a:extLst>
                <a:ext uri="{FF2B5EF4-FFF2-40B4-BE49-F238E27FC236}">
                  <a16:creationId xmlns:a16="http://schemas.microsoft.com/office/drawing/2014/main" id="{8BC13D2B-EA6B-6768-9DAC-36A1D94B4F7C}"/>
                </a:ext>
              </a:extLst>
            </p:cNvPr>
            <p:cNvGrpSpPr/>
            <p:nvPr/>
          </p:nvGrpSpPr>
          <p:grpSpPr>
            <a:xfrm>
              <a:off x="8346117" y="2957812"/>
              <a:ext cx="1922550" cy="215444"/>
              <a:chOff x="8595988" y="1708793"/>
              <a:chExt cx="2007713" cy="224987"/>
            </a:xfrm>
          </p:grpSpPr>
          <p:sp>
            <p:nvSpPr>
              <p:cNvPr id="191" name="TextBox 190">
                <a:extLst>
                  <a:ext uri="{FF2B5EF4-FFF2-40B4-BE49-F238E27FC236}">
                    <a16:creationId xmlns:a16="http://schemas.microsoft.com/office/drawing/2014/main" id="{E8F85566-4ED6-7319-AEC4-8E15976DDEDC}"/>
                  </a:ext>
                </a:extLst>
              </p:cNvPr>
              <p:cNvSpPr txBox="1"/>
              <p:nvPr/>
            </p:nvSpPr>
            <p:spPr>
              <a:xfrm>
                <a:off x="8595988" y="1708793"/>
                <a:ext cx="414516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spAutoFit/>
              </a:bodyPr>
              <a:lstStyle/>
              <a:p>
                <a:pPr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ko-KR" sz="800" dirty="0">
                    <a:latin typeface="+mj-lt"/>
                    <a:ea typeface="나눔스퀘어" panose="020B0600000101010101" pitchFamily="50" charset="-127"/>
                  </a:rPr>
                  <a:t> 04</a:t>
                </a:r>
                <a:endParaRPr lang="ko-KR" altLang="en-US" sz="800" dirty="0">
                  <a:latin typeface="+mj-lt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92" name="TextBox 191">
                <a:extLst>
                  <a:ext uri="{FF2B5EF4-FFF2-40B4-BE49-F238E27FC236}">
                    <a16:creationId xmlns:a16="http://schemas.microsoft.com/office/drawing/2014/main" id="{2853AA0C-8E87-548F-125A-3B68A6B762F5}"/>
                  </a:ext>
                </a:extLst>
              </p:cNvPr>
              <p:cNvSpPr txBox="1"/>
              <p:nvPr/>
            </p:nvSpPr>
            <p:spPr>
              <a:xfrm>
                <a:off x="8939309" y="1708793"/>
                <a:ext cx="1664392" cy="2249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spAutoFit/>
              </a:bodyPr>
              <a:lstStyle/>
              <a:p>
                <a:pPr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ko-KR" sz="800" dirty="0">
                    <a:latin typeface="+mj-lt"/>
                    <a:ea typeface="나눔스퀘어" panose="020B0600000101010101" pitchFamily="50" charset="-127"/>
                  </a:rPr>
                  <a:t>TNB </a:t>
                </a:r>
                <a:r>
                  <a:rPr lang="ko-KR" altLang="en-US" sz="800" dirty="0" err="1">
                    <a:latin typeface="+mj-lt"/>
                    <a:ea typeface="나눔스퀘어" panose="020B0600000101010101" pitchFamily="50" charset="-127"/>
                  </a:rPr>
                  <a:t>검색창</a:t>
                </a:r>
                <a:endParaRPr lang="ko-KR" altLang="en-US" sz="800" dirty="0">
                  <a:latin typeface="+mj-lt"/>
                  <a:ea typeface="나눔스퀘어" panose="020B0600000101010101" pitchFamily="50" charset="-127"/>
                </a:endParaRPr>
              </a:p>
            </p:txBody>
          </p:sp>
        </p:grpSp>
        <p:grpSp>
          <p:nvGrpSpPr>
            <p:cNvPr id="193" name="그룹 192">
              <a:extLst>
                <a:ext uri="{FF2B5EF4-FFF2-40B4-BE49-F238E27FC236}">
                  <a16:creationId xmlns:a16="http://schemas.microsoft.com/office/drawing/2014/main" id="{FD3148E0-7A8F-61B9-AA60-FC4EE5CA7CD6}"/>
                </a:ext>
              </a:extLst>
            </p:cNvPr>
            <p:cNvGrpSpPr/>
            <p:nvPr/>
          </p:nvGrpSpPr>
          <p:grpSpPr>
            <a:xfrm>
              <a:off x="8346117" y="3187555"/>
              <a:ext cx="1922550" cy="215444"/>
              <a:chOff x="8595988" y="1708793"/>
              <a:chExt cx="2007713" cy="224987"/>
            </a:xfrm>
          </p:grpSpPr>
          <p:sp>
            <p:nvSpPr>
              <p:cNvPr id="194" name="TextBox 193">
                <a:extLst>
                  <a:ext uri="{FF2B5EF4-FFF2-40B4-BE49-F238E27FC236}">
                    <a16:creationId xmlns:a16="http://schemas.microsoft.com/office/drawing/2014/main" id="{2A749F45-971A-3191-0813-A237E193A895}"/>
                  </a:ext>
                </a:extLst>
              </p:cNvPr>
              <p:cNvSpPr txBox="1"/>
              <p:nvPr/>
            </p:nvSpPr>
            <p:spPr>
              <a:xfrm>
                <a:off x="8595988" y="1708793"/>
                <a:ext cx="414516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spAutoFit/>
              </a:bodyPr>
              <a:lstStyle/>
              <a:p>
                <a:pPr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ko-KR" sz="800" dirty="0">
                    <a:latin typeface="+mj-lt"/>
                    <a:ea typeface="나눔스퀘어" panose="020B0600000101010101" pitchFamily="50" charset="-127"/>
                  </a:rPr>
                  <a:t> 05</a:t>
                </a:r>
                <a:endParaRPr lang="ko-KR" altLang="en-US" sz="800" dirty="0">
                  <a:latin typeface="+mj-lt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95" name="TextBox 194">
                <a:extLst>
                  <a:ext uri="{FF2B5EF4-FFF2-40B4-BE49-F238E27FC236}">
                    <a16:creationId xmlns:a16="http://schemas.microsoft.com/office/drawing/2014/main" id="{51D34BA8-80F3-A6E5-2D9B-A0007C909EF1}"/>
                  </a:ext>
                </a:extLst>
              </p:cNvPr>
              <p:cNvSpPr txBox="1"/>
              <p:nvPr/>
            </p:nvSpPr>
            <p:spPr>
              <a:xfrm>
                <a:off x="8939309" y="1708793"/>
                <a:ext cx="1664392" cy="2249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spAutoFit/>
              </a:bodyPr>
              <a:lstStyle/>
              <a:p>
                <a:pPr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ko-KR" sz="800" dirty="0">
                    <a:latin typeface="+mj-lt"/>
                    <a:ea typeface="나눔스퀘어" panose="020B0600000101010101" pitchFamily="50" charset="-127"/>
                  </a:rPr>
                  <a:t>TNB 3</a:t>
                </a:r>
                <a:r>
                  <a:rPr lang="ko-KR" altLang="en-US" sz="800" dirty="0">
                    <a:latin typeface="+mj-lt"/>
                    <a:ea typeface="나눔스퀘어" panose="020B0600000101010101" pitchFamily="50" charset="-127"/>
                  </a:rPr>
                  <a:t>줄 메뉴 버튼</a:t>
                </a:r>
              </a:p>
            </p:txBody>
          </p:sp>
        </p:grpSp>
        <p:grpSp>
          <p:nvGrpSpPr>
            <p:cNvPr id="196" name="그룹 195">
              <a:extLst>
                <a:ext uri="{FF2B5EF4-FFF2-40B4-BE49-F238E27FC236}">
                  <a16:creationId xmlns:a16="http://schemas.microsoft.com/office/drawing/2014/main" id="{CD6741B9-DC28-86CA-3E0F-BB162C541849}"/>
                </a:ext>
              </a:extLst>
            </p:cNvPr>
            <p:cNvGrpSpPr/>
            <p:nvPr/>
          </p:nvGrpSpPr>
          <p:grpSpPr>
            <a:xfrm>
              <a:off x="8346117" y="4106527"/>
              <a:ext cx="1922550" cy="215444"/>
              <a:chOff x="8595988" y="1708793"/>
              <a:chExt cx="2007713" cy="224987"/>
            </a:xfrm>
          </p:grpSpPr>
          <p:sp>
            <p:nvSpPr>
              <p:cNvPr id="197" name="TextBox 196">
                <a:extLst>
                  <a:ext uri="{FF2B5EF4-FFF2-40B4-BE49-F238E27FC236}">
                    <a16:creationId xmlns:a16="http://schemas.microsoft.com/office/drawing/2014/main" id="{FE5B5203-EA7D-3BB9-6FC4-7CCD53B110EB}"/>
                  </a:ext>
                </a:extLst>
              </p:cNvPr>
              <p:cNvSpPr txBox="1"/>
              <p:nvPr/>
            </p:nvSpPr>
            <p:spPr>
              <a:xfrm>
                <a:off x="8595988" y="1708793"/>
                <a:ext cx="414516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spAutoFit/>
              </a:bodyPr>
              <a:lstStyle/>
              <a:p>
                <a:pPr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ko-KR" sz="800" dirty="0">
                    <a:latin typeface="+mj-lt"/>
                    <a:ea typeface="나눔스퀘어" panose="020B0600000101010101" pitchFamily="50" charset="-127"/>
                  </a:rPr>
                  <a:t> 09</a:t>
                </a:r>
                <a:endParaRPr lang="ko-KR" altLang="en-US" sz="800" dirty="0">
                  <a:latin typeface="+mj-lt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98" name="TextBox 197">
                <a:extLst>
                  <a:ext uri="{FF2B5EF4-FFF2-40B4-BE49-F238E27FC236}">
                    <a16:creationId xmlns:a16="http://schemas.microsoft.com/office/drawing/2014/main" id="{8AD078E8-406C-3907-DB4E-10D1C95B5205}"/>
                  </a:ext>
                </a:extLst>
              </p:cNvPr>
              <p:cNvSpPr txBox="1"/>
              <p:nvPr/>
            </p:nvSpPr>
            <p:spPr>
              <a:xfrm>
                <a:off x="8939309" y="1708793"/>
                <a:ext cx="1664392" cy="2249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spAutoFit/>
              </a:bodyPr>
              <a:lstStyle/>
              <a:p>
                <a:pPr>
                  <a:defRPr/>
                </a:pPr>
                <a:r>
                  <a:rPr lang="en-US" altLang="ko-KR" sz="800" dirty="0">
                    <a:ea typeface="나눔스퀘어" panose="020B0600000101010101" pitchFamily="50" charset="-127"/>
                  </a:rPr>
                  <a:t>GNB </a:t>
                </a:r>
                <a:r>
                  <a:rPr lang="ko-KR" altLang="en-US" sz="800" dirty="0">
                    <a:ea typeface="나눔스퀘어" panose="020B0600000101010101" pitchFamily="50" charset="-127"/>
                  </a:rPr>
                  <a:t>알림</a:t>
                </a:r>
                <a:r>
                  <a:rPr lang="en-US" altLang="ko-KR" sz="800" b="0" i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se-nanumgothic"/>
                  </a:rPr>
                  <a:t> · </a:t>
                </a:r>
                <a:r>
                  <a:rPr lang="ko-KR" altLang="en-US" sz="800" b="0" i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se-nanumgothic"/>
                  </a:rPr>
                  <a:t>소식</a:t>
                </a:r>
                <a:endParaRPr lang="ko-KR" altLang="en-US" sz="800" dirty="0">
                  <a:ea typeface="나눔스퀘어" panose="020B0600000101010101" pitchFamily="50" charset="-127"/>
                </a:endParaRPr>
              </a:p>
            </p:txBody>
          </p:sp>
        </p:grpSp>
        <p:grpSp>
          <p:nvGrpSpPr>
            <p:cNvPr id="199" name="그룹 198">
              <a:extLst>
                <a:ext uri="{FF2B5EF4-FFF2-40B4-BE49-F238E27FC236}">
                  <a16:creationId xmlns:a16="http://schemas.microsoft.com/office/drawing/2014/main" id="{CAC92811-1E1F-0CC6-D484-F409883AB719}"/>
                </a:ext>
              </a:extLst>
            </p:cNvPr>
            <p:cNvGrpSpPr/>
            <p:nvPr/>
          </p:nvGrpSpPr>
          <p:grpSpPr>
            <a:xfrm>
              <a:off x="8346117" y="3876784"/>
              <a:ext cx="1922548" cy="215444"/>
              <a:chOff x="8595988" y="1708793"/>
              <a:chExt cx="2007711" cy="224987"/>
            </a:xfrm>
          </p:grpSpPr>
          <p:sp>
            <p:nvSpPr>
              <p:cNvPr id="200" name="TextBox 199">
                <a:extLst>
                  <a:ext uri="{FF2B5EF4-FFF2-40B4-BE49-F238E27FC236}">
                    <a16:creationId xmlns:a16="http://schemas.microsoft.com/office/drawing/2014/main" id="{2D0CFBF1-8791-BD45-746C-03AE74DE7827}"/>
                  </a:ext>
                </a:extLst>
              </p:cNvPr>
              <p:cNvSpPr txBox="1"/>
              <p:nvPr/>
            </p:nvSpPr>
            <p:spPr>
              <a:xfrm>
                <a:off x="8595988" y="1708793"/>
                <a:ext cx="414516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spAutoFit/>
              </a:bodyPr>
              <a:lstStyle/>
              <a:p>
                <a:pPr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ko-KR" sz="800" dirty="0">
                    <a:latin typeface="+mj-lt"/>
                    <a:ea typeface="나눔스퀘어" panose="020B0600000101010101" pitchFamily="50" charset="-127"/>
                  </a:rPr>
                  <a:t> 08</a:t>
                </a:r>
                <a:endParaRPr lang="ko-KR" altLang="en-US" sz="800" dirty="0">
                  <a:latin typeface="+mj-lt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201" name="TextBox 200">
                <a:extLst>
                  <a:ext uri="{FF2B5EF4-FFF2-40B4-BE49-F238E27FC236}">
                    <a16:creationId xmlns:a16="http://schemas.microsoft.com/office/drawing/2014/main" id="{EA535016-5C70-9AC5-AEE2-8309FBE9BE2C}"/>
                  </a:ext>
                </a:extLst>
              </p:cNvPr>
              <p:cNvSpPr txBox="1"/>
              <p:nvPr/>
            </p:nvSpPr>
            <p:spPr>
              <a:xfrm>
                <a:off x="8939307" y="1708793"/>
                <a:ext cx="1664392" cy="2249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spAutoFit/>
              </a:bodyPr>
              <a:lstStyle/>
              <a:p>
                <a:pPr>
                  <a:defRPr/>
                </a:pPr>
                <a:r>
                  <a:rPr lang="en-US" altLang="ko-KR" sz="800" dirty="0">
                    <a:ea typeface="나눔스퀘어" panose="020B0600000101010101" pitchFamily="50" charset="-127"/>
                  </a:rPr>
                  <a:t>GNB </a:t>
                </a:r>
                <a:r>
                  <a:rPr lang="ko-KR" altLang="en-US" sz="800" dirty="0">
                    <a:ea typeface="나눔스퀘어" panose="020B0600000101010101" pitchFamily="50" charset="-127"/>
                  </a:rPr>
                  <a:t>자료실</a:t>
                </a:r>
              </a:p>
            </p:txBody>
          </p:sp>
        </p:grpSp>
        <p:grpSp>
          <p:nvGrpSpPr>
            <p:cNvPr id="202" name="그룹 201">
              <a:extLst>
                <a:ext uri="{FF2B5EF4-FFF2-40B4-BE49-F238E27FC236}">
                  <a16:creationId xmlns:a16="http://schemas.microsoft.com/office/drawing/2014/main" id="{0C2FA2F2-DCFB-75EC-9798-60670A8AD69D}"/>
                </a:ext>
              </a:extLst>
            </p:cNvPr>
            <p:cNvGrpSpPr/>
            <p:nvPr/>
          </p:nvGrpSpPr>
          <p:grpSpPr>
            <a:xfrm>
              <a:off x="8346117" y="3417298"/>
              <a:ext cx="1922550" cy="215444"/>
              <a:chOff x="8595988" y="1708793"/>
              <a:chExt cx="2007713" cy="224987"/>
            </a:xfrm>
          </p:grpSpPr>
          <p:sp>
            <p:nvSpPr>
              <p:cNvPr id="203" name="TextBox 202">
                <a:extLst>
                  <a:ext uri="{FF2B5EF4-FFF2-40B4-BE49-F238E27FC236}">
                    <a16:creationId xmlns:a16="http://schemas.microsoft.com/office/drawing/2014/main" id="{8B2CB27F-20FC-C8DB-091A-962D37ED372A}"/>
                  </a:ext>
                </a:extLst>
              </p:cNvPr>
              <p:cNvSpPr txBox="1"/>
              <p:nvPr/>
            </p:nvSpPr>
            <p:spPr>
              <a:xfrm>
                <a:off x="8595988" y="1708793"/>
                <a:ext cx="414516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spAutoFit/>
              </a:bodyPr>
              <a:lstStyle/>
              <a:p>
                <a:pPr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ko-KR" sz="800" dirty="0">
                    <a:latin typeface="+mj-lt"/>
                    <a:ea typeface="나눔스퀘어" panose="020B0600000101010101" pitchFamily="50" charset="-127"/>
                  </a:rPr>
                  <a:t> 06</a:t>
                </a:r>
                <a:endParaRPr lang="ko-KR" altLang="en-US" sz="800" dirty="0">
                  <a:latin typeface="+mj-lt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204" name="TextBox 203">
                <a:extLst>
                  <a:ext uri="{FF2B5EF4-FFF2-40B4-BE49-F238E27FC236}">
                    <a16:creationId xmlns:a16="http://schemas.microsoft.com/office/drawing/2014/main" id="{40FB0744-8BCC-A196-A7DF-C323A9E8E435}"/>
                  </a:ext>
                </a:extLst>
              </p:cNvPr>
              <p:cNvSpPr txBox="1"/>
              <p:nvPr/>
            </p:nvSpPr>
            <p:spPr>
              <a:xfrm>
                <a:off x="8939309" y="1708793"/>
                <a:ext cx="1664392" cy="2249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spAutoFit/>
              </a:bodyPr>
              <a:lstStyle/>
              <a:p>
                <a:pPr>
                  <a:defRPr/>
                </a:pPr>
                <a:r>
                  <a:rPr lang="en-US" altLang="ko-KR" sz="800" dirty="0">
                    <a:latin typeface="+mj-lt"/>
                    <a:ea typeface="나눔스퀘어" panose="020B0600000101010101" pitchFamily="50" charset="-127"/>
                  </a:rPr>
                  <a:t>GNB</a:t>
                </a:r>
                <a:r>
                  <a:rPr lang="ko-KR" altLang="en-US" sz="800" dirty="0">
                    <a:latin typeface="+mj-lt"/>
                    <a:ea typeface="나눔스퀘어" panose="020B0600000101010101" pitchFamily="50" charset="-127"/>
                  </a:rPr>
                  <a:t> 정보공개</a:t>
                </a:r>
                <a:endParaRPr lang="ko-KR" altLang="en-US" sz="800" dirty="0">
                  <a:ea typeface="나눔스퀘어" panose="020B0600000101010101" pitchFamily="50" charset="-127"/>
                </a:endParaRPr>
              </a:p>
            </p:txBody>
          </p:sp>
        </p:grpSp>
        <p:grpSp>
          <p:nvGrpSpPr>
            <p:cNvPr id="205" name="그룹 204">
              <a:extLst>
                <a:ext uri="{FF2B5EF4-FFF2-40B4-BE49-F238E27FC236}">
                  <a16:creationId xmlns:a16="http://schemas.microsoft.com/office/drawing/2014/main" id="{8BC37F10-662D-6C1D-AFE1-3A324F016D52}"/>
                </a:ext>
              </a:extLst>
            </p:cNvPr>
            <p:cNvGrpSpPr/>
            <p:nvPr/>
          </p:nvGrpSpPr>
          <p:grpSpPr>
            <a:xfrm>
              <a:off x="8346117" y="3647041"/>
              <a:ext cx="1922550" cy="215444"/>
              <a:chOff x="8595988" y="1708793"/>
              <a:chExt cx="2007713" cy="224987"/>
            </a:xfrm>
          </p:grpSpPr>
          <p:sp>
            <p:nvSpPr>
              <p:cNvPr id="206" name="TextBox 205">
                <a:extLst>
                  <a:ext uri="{FF2B5EF4-FFF2-40B4-BE49-F238E27FC236}">
                    <a16:creationId xmlns:a16="http://schemas.microsoft.com/office/drawing/2014/main" id="{324423B3-BCCF-A8BD-E9A8-6CA980AA28FD}"/>
                  </a:ext>
                </a:extLst>
              </p:cNvPr>
              <p:cNvSpPr txBox="1"/>
              <p:nvPr/>
            </p:nvSpPr>
            <p:spPr>
              <a:xfrm>
                <a:off x="8595988" y="1708793"/>
                <a:ext cx="414516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spAutoFit/>
              </a:bodyPr>
              <a:lstStyle/>
              <a:p>
                <a:pPr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ko-KR" sz="800" dirty="0">
                    <a:latin typeface="+mj-lt"/>
                    <a:ea typeface="나눔스퀘어" panose="020B0600000101010101" pitchFamily="50" charset="-127"/>
                  </a:rPr>
                  <a:t> 07</a:t>
                </a:r>
                <a:endParaRPr lang="ko-KR" altLang="en-US" sz="800" dirty="0">
                  <a:latin typeface="+mj-lt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207" name="TextBox 206">
                <a:extLst>
                  <a:ext uri="{FF2B5EF4-FFF2-40B4-BE49-F238E27FC236}">
                    <a16:creationId xmlns:a16="http://schemas.microsoft.com/office/drawing/2014/main" id="{4BEEDBD8-CF9F-180D-4FF5-6B081DBE3B83}"/>
                  </a:ext>
                </a:extLst>
              </p:cNvPr>
              <p:cNvSpPr txBox="1"/>
              <p:nvPr/>
            </p:nvSpPr>
            <p:spPr>
              <a:xfrm>
                <a:off x="8939309" y="1708793"/>
                <a:ext cx="1664392" cy="2249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spAutoFit/>
              </a:bodyPr>
              <a:lstStyle/>
              <a:p>
                <a:pPr>
                  <a:defRPr/>
                </a:pPr>
                <a:r>
                  <a:rPr lang="en-US" altLang="ko-KR" sz="800" dirty="0">
                    <a:latin typeface="+mj-lt"/>
                    <a:ea typeface="나눔스퀘어" panose="020B0600000101010101" pitchFamily="50" charset="-127"/>
                  </a:rPr>
                  <a:t>GNB </a:t>
                </a:r>
                <a:r>
                  <a:rPr lang="ko-KR" altLang="en-US" sz="800" dirty="0">
                    <a:latin typeface="+mj-lt"/>
                    <a:ea typeface="나눔스퀘어" panose="020B0600000101010101" pitchFamily="50" charset="-127"/>
                  </a:rPr>
                  <a:t>국민참여</a:t>
                </a:r>
                <a:endParaRPr lang="ko-KR" altLang="en-US" sz="800" dirty="0">
                  <a:ea typeface="나눔스퀘어" panose="020B0600000101010101" pitchFamily="50" charset="-127"/>
                </a:endParaRPr>
              </a:p>
            </p:txBody>
          </p:sp>
        </p:grpSp>
        <p:grpSp>
          <p:nvGrpSpPr>
            <p:cNvPr id="208" name="그룹 207">
              <a:extLst>
                <a:ext uri="{FF2B5EF4-FFF2-40B4-BE49-F238E27FC236}">
                  <a16:creationId xmlns:a16="http://schemas.microsoft.com/office/drawing/2014/main" id="{1C5A4515-CD41-480B-D2AE-D96C01A992CA}"/>
                </a:ext>
              </a:extLst>
            </p:cNvPr>
            <p:cNvGrpSpPr/>
            <p:nvPr/>
          </p:nvGrpSpPr>
          <p:grpSpPr>
            <a:xfrm>
              <a:off x="8346117" y="5025500"/>
              <a:ext cx="1922550" cy="461665"/>
              <a:chOff x="8595988" y="1708793"/>
              <a:chExt cx="2007713" cy="482114"/>
            </a:xfrm>
          </p:grpSpPr>
          <p:sp>
            <p:nvSpPr>
              <p:cNvPr id="209" name="TextBox 208">
                <a:extLst>
                  <a:ext uri="{FF2B5EF4-FFF2-40B4-BE49-F238E27FC236}">
                    <a16:creationId xmlns:a16="http://schemas.microsoft.com/office/drawing/2014/main" id="{6222061F-0D54-BB94-EC36-A6FB92773965}"/>
                  </a:ext>
                </a:extLst>
              </p:cNvPr>
              <p:cNvSpPr txBox="1"/>
              <p:nvPr/>
            </p:nvSpPr>
            <p:spPr>
              <a:xfrm>
                <a:off x="8595988" y="1708793"/>
                <a:ext cx="414516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spAutoFit/>
              </a:bodyPr>
              <a:lstStyle/>
              <a:p>
                <a:pPr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ko-KR" sz="800" dirty="0">
                    <a:latin typeface="+mj-lt"/>
                    <a:ea typeface="나눔스퀘어" panose="020B0600000101010101" pitchFamily="50" charset="-127"/>
                  </a:rPr>
                  <a:t> 13</a:t>
                </a:r>
                <a:endParaRPr lang="ko-KR" altLang="en-US" sz="800" dirty="0">
                  <a:latin typeface="+mj-lt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210" name="TextBox 209">
                <a:extLst>
                  <a:ext uri="{FF2B5EF4-FFF2-40B4-BE49-F238E27FC236}">
                    <a16:creationId xmlns:a16="http://schemas.microsoft.com/office/drawing/2014/main" id="{317AF803-7EBF-0F45-2A4D-EAEB13E7AEDA}"/>
                  </a:ext>
                </a:extLst>
              </p:cNvPr>
              <p:cNvSpPr txBox="1"/>
              <p:nvPr/>
            </p:nvSpPr>
            <p:spPr>
              <a:xfrm>
                <a:off x="8939309" y="1708793"/>
                <a:ext cx="1664392" cy="48211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spAutoFit/>
              </a:bodyPr>
              <a:lstStyle/>
              <a:p>
                <a:pPr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800" dirty="0" err="1">
                    <a:latin typeface="+mj-lt"/>
                    <a:ea typeface="나눔스퀘어" panose="020B0600000101010101" pitchFamily="50" charset="-127"/>
                  </a:rPr>
                  <a:t>퀵메뉴</a:t>
                </a:r>
                <a:r>
                  <a:rPr lang="ko-KR" altLang="en-US" sz="800" dirty="0">
                    <a:latin typeface="+mj-lt"/>
                    <a:ea typeface="나눔스퀘어" panose="020B0600000101010101" pitchFamily="50" charset="-127"/>
                  </a:rPr>
                  <a:t> </a:t>
                </a:r>
                <a:r>
                  <a:rPr lang="en-US" altLang="ko-KR" sz="800" dirty="0">
                    <a:latin typeface="+mj-lt"/>
                    <a:ea typeface="나눔스퀘어" panose="020B0600000101010101" pitchFamily="50" charset="-127"/>
                  </a:rPr>
                  <a:t>(</a:t>
                </a:r>
                <a:r>
                  <a:rPr lang="ko-KR" altLang="en-US" sz="800" dirty="0">
                    <a:latin typeface="+mj-lt"/>
                    <a:ea typeface="나눔스퀘어" panose="020B0600000101010101" pitchFamily="50" charset="-127"/>
                  </a:rPr>
                  <a:t>기상청소속기관</a:t>
                </a:r>
                <a:r>
                  <a:rPr lang="en-US" altLang="ko-KR" sz="800" dirty="0">
                    <a:latin typeface="+mj-lt"/>
                    <a:ea typeface="나눔스퀘어" panose="020B0600000101010101" pitchFamily="50" charset="-127"/>
                  </a:rPr>
                  <a:t>, </a:t>
                </a:r>
                <a:r>
                  <a:rPr lang="ko-KR" altLang="en-US" sz="800" dirty="0">
                    <a:latin typeface="+mj-lt"/>
                    <a:ea typeface="나눔스퀘어" panose="020B0600000101010101" pitchFamily="50" charset="-127"/>
                  </a:rPr>
                  <a:t>주요행정기관</a:t>
                </a:r>
                <a:r>
                  <a:rPr lang="en-US" altLang="ko-KR" sz="800" dirty="0">
                    <a:latin typeface="+mj-lt"/>
                    <a:ea typeface="나눔스퀘어" panose="020B0600000101010101" pitchFamily="50" charset="-127"/>
                  </a:rPr>
                  <a:t>, </a:t>
                </a:r>
                <a:r>
                  <a:rPr lang="ko-KR" altLang="en-US" sz="800" dirty="0" err="1">
                    <a:latin typeface="+mj-lt"/>
                    <a:ea typeface="나눔스퀘어" panose="020B0600000101010101" pitchFamily="50" charset="-127"/>
                  </a:rPr>
                  <a:t>방재유관기관</a:t>
                </a:r>
                <a:r>
                  <a:rPr lang="en-US" altLang="ko-KR" sz="800" dirty="0">
                    <a:latin typeface="+mj-lt"/>
                    <a:ea typeface="나눔스퀘어" panose="020B0600000101010101" pitchFamily="50" charset="-127"/>
                  </a:rPr>
                  <a:t>, </a:t>
                </a:r>
                <a:r>
                  <a:rPr lang="ko-KR" altLang="en-US" sz="800" dirty="0">
                    <a:latin typeface="+mj-lt"/>
                    <a:ea typeface="나눔스퀘어" panose="020B0600000101010101" pitchFamily="50" charset="-127"/>
                  </a:rPr>
                  <a:t>외국기상청</a:t>
                </a:r>
                <a:r>
                  <a:rPr lang="en-US" altLang="ko-KR" sz="800" dirty="0">
                    <a:latin typeface="+mj-lt"/>
                    <a:ea typeface="나눔스퀘어" panose="020B0600000101010101" pitchFamily="50" charset="-127"/>
                  </a:rPr>
                  <a:t>, </a:t>
                </a:r>
                <a:r>
                  <a:rPr lang="ko-KR" altLang="en-US" sz="800" dirty="0">
                    <a:latin typeface="+mj-lt"/>
                    <a:ea typeface="나눔스퀘어" panose="020B0600000101010101" pitchFamily="50" charset="-127"/>
                  </a:rPr>
                  <a:t>기상관련단체</a:t>
                </a:r>
                <a:r>
                  <a:rPr lang="en-US" altLang="ko-KR" sz="800" dirty="0">
                    <a:latin typeface="+mj-lt"/>
                    <a:ea typeface="나눔스퀘어" panose="020B0600000101010101" pitchFamily="50" charset="-127"/>
                  </a:rPr>
                  <a:t>)</a:t>
                </a:r>
                <a:endParaRPr lang="ko-KR" altLang="en-US" sz="800" dirty="0">
                  <a:latin typeface="+mj-lt"/>
                  <a:ea typeface="나눔스퀘어" panose="020B0600000101010101" pitchFamily="50" charset="-127"/>
                </a:endParaRPr>
              </a:p>
            </p:txBody>
          </p:sp>
        </p:grpSp>
        <p:grpSp>
          <p:nvGrpSpPr>
            <p:cNvPr id="211" name="그룹 210">
              <a:extLst>
                <a:ext uri="{FF2B5EF4-FFF2-40B4-BE49-F238E27FC236}">
                  <a16:creationId xmlns:a16="http://schemas.microsoft.com/office/drawing/2014/main" id="{FC088CB7-C7EE-B1A8-AA65-ADF317230C43}"/>
                </a:ext>
              </a:extLst>
            </p:cNvPr>
            <p:cNvGrpSpPr/>
            <p:nvPr/>
          </p:nvGrpSpPr>
          <p:grpSpPr>
            <a:xfrm>
              <a:off x="8346117" y="5498524"/>
              <a:ext cx="1922550" cy="215444"/>
              <a:chOff x="8595988" y="1708793"/>
              <a:chExt cx="2007713" cy="224987"/>
            </a:xfrm>
          </p:grpSpPr>
          <p:sp>
            <p:nvSpPr>
              <p:cNvPr id="212" name="TextBox 211">
                <a:extLst>
                  <a:ext uri="{FF2B5EF4-FFF2-40B4-BE49-F238E27FC236}">
                    <a16:creationId xmlns:a16="http://schemas.microsoft.com/office/drawing/2014/main" id="{DD877B96-802A-0CB1-6FCA-F7410A0F9772}"/>
                  </a:ext>
                </a:extLst>
              </p:cNvPr>
              <p:cNvSpPr txBox="1"/>
              <p:nvPr/>
            </p:nvSpPr>
            <p:spPr>
              <a:xfrm>
                <a:off x="8595988" y="1708793"/>
                <a:ext cx="414516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spAutoFit/>
              </a:bodyPr>
              <a:lstStyle/>
              <a:p>
                <a:pPr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ko-KR" sz="800" dirty="0">
                    <a:latin typeface="+mj-lt"/>
                    <a:ea typeface="나눔스퀘어" panose="020B0600000101010101" pitchFamily="50" charset="-127"/>
                  </a:rPr>
                  <a:t> 14</a:t>
                </a:r>
                <a:endParaRPr lang="ko-KR" altLang="en-US" sz="800" dirty="0">
                  <a:latin typeface="+mj-lt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213" name="TextBox 212">
                <a:extLst>
                  <a:ext uri="{FF2B5EF4-FFF2-40B4-BE49-F238E27FC236}">
                    <a16:creationId xmlns:a16="http://schemas.microsoft.com/office/drawing/2014/main" id="{E524CDCA-1A24-6D86-E385-8C4CA2F1D3B3}"/>
                  </a:ext>
                </a:extLst>
              </p:cNvPr>
              <p:cNvSpPr txBox="1"/>
              <p:nvPr/>
            </p:nvSpPr>
            <p:spPr>
              <a:xfrm>
                <a:off x="8939309" y="1708793"/>
                <a:ext cx="1664392" cy="2249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spAutoFit/>
              </a:bodyPr>
              <a:lstStyle/>
              <a:p>
                <a:pPr>
                  <a:defRPr/>
                </a:pPr>
                <a:r>
                  <a:rPr lang="ko-KR" altLang="en-US" sz="800" dirty="0">
                    <a:ea typeface="나눔스퀘어" panose="020B0600000101010101" pitchFamily="50" charset="-127"/>
                  </a:rPr>
                  <a:t>공지사항</a:t>
                </a:r>
              </a:p>
            </p:txBody>
          </p:sp>
        </p:grpSp>
        <p:grpSp>
          <p:nvGrpSpPr>
            <p:cNvPr id="214" name="그룹 213">
              <a:extLst>
                <a:ext uri="{FF2B5EF4-FFF2-40B4-BE49-F238E27FC236}">
                  <a16:creationId xmlns:a16="http://schemas.microsoft.com/office/drawing/2014/main" id="{B3B4DD17-29AA-2974-14B6-F05CF50AF796}"/>
                </a:ext>
              </a:extLst>
            </p:cNvPr>
            <p:cNvGrpSpPr/>
            <p:nvPr/>
          </p:nvGrpSpPr>
          <p:grpSpPr>
            <a:xfrm>
              <a:off x="8346117" y="5736656"/>
              <a:ext cx="1922550" cy="215444"/>
              <a:chOff x="8595988" y="1708793"/>
              <a:chExt cx="2007713" cy="224987"/>
            </a:xfrm>
          </p:grpSpPr>
          <p:sp>
            <p:nvSpPr>
              <p:cNvPr id="215" name="TextBox 214">
                <a:extLst>
                  <a:ext uri="{FF2B5EF4-FFF2-40B4-BE49-F238E27FC236}">
                    <a16:creationId xmlns:a16="http://schemas.microsoft.com/office/drawing/2014/main" id="{68CA5DFC-7F5A-EAF3-BA1C-36D0491BB589}"/>
                  </a:ext>
                </a:extLst>
              </p:cNvPr>
              <p:cNvSpPr txBox="1"/>
              <p:nvPr/>
            </p:nvSpPr>
            <p:spPr>
              <a:xfrm>
                <a:off x="8595988" y="1708793"/>
                <a:ext cx="414516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spAutoFit/>
              </a:bodyPr>
              <a:lstStyle/>
              <a:p>
                <a:pPr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ko-KR" sz="800" dirty="0">
                    <a:latin typeface="+mj-lt"/>
                    <a:ea typeface="나눔스퀘어" panose="020B0600000101010101" pitchFamily="50" charset="-127"/>
                  </a:rPr>
                  <a:t> 15</a:t>
                </a:r>
                <a:endParaRPr lang="ko-KR" altLang="en-US" sz="800" dirty="0">
                  <a:latin typeface="+mj-lt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216" name="TextBox 215">
                <a:extLst>
                  <a:ext uri="{FF2B5EF4-FFF2-40B4-BE49-F238E27FC236}">
                    <a16:creationId xmlns:a16="http://schemas.microsoft.com/office/drawing/2014/main" id="{6F8B46BB-7761-0891-F5AB-3E86A6881485}"/>
                  </a:ext>
                </a:extLst>
              </p:cNvPr>
              <p:cNvSpPr txBox="1"/>
              <p:nvPr/>
            </p:nvSpPr>
            <p:spPr>
              <a:xfrm>
                <a:off x="8939309" y="1708793"/>
                <a:ext cx="1664392" cy="2249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spAutoFit/>
              </a:bodyPr>
              <a:lstStyle/>
              <a:p>
                <a:pPr>
                  <a:defRPr/>
                </a:pPr>
                <a:r>
                  <a:rPr lang="ko-KR" altLang="en-US" sz="800" dirty="0">
                    <a:ea typeface="나눔스퀘어" panose="020B0600000101010101" pitchFamily="50" charset="-127"/>
                  </a:rPr>
                  <a:t>기상이</a:t>
                </a:r>
                <a:r>
                  <a:rPr lang="en-US" altLang="ko-KR" sz="800" dirty="0">
                    <a:ea typeface="나눔스퀘어" panose="020B0600000101010101" pitchFamily="50" charset="-127"/>
                  </a:rPr>
                  <a:t>(</a:t>
                </a:r>
                <a:r>
                  <a:rPr lang="ko-KR" altLang="en-US" sz="800" dirty="0">
                    <a:ea typeface="나눔스퀘어" panose="020B0600000101010101" pitchFamily="50" charset="-127"/>
                  </a:rPr>
                  <a:t>기상청 마스코트</a:t>
                </a:r>
                <a:r>
                  <a:rPr lang="en-US" altLang="ko-KR" sz="800" dirty="0">
                    <a:ea typeface="나눔스퀘어" panose="020B0600000101010101" pitchFamily="50" charset="-127"/>
                  </a:rPr>
                  <a:t>)</a:t>
                </a:r>
                <a:endParaRPr lang="ko-KR" altLang="en-US" sz="800" dirty="0">
                  <a:ea typeface="나눔스퀘어" panose="020B0600000101010101" pitchFamily="50" charset="-127"/>
                </a:endParaRPr>
              </a:p>
            </p:txBody>
          </p:sp>
        </p:grpSp>
        <p:sp>
          <p:nvSpPr>
            <p:cNvPr id="228" name="직사각형 227">
              <a:extLst>
                <a:ext uri="{FF2B5EF4-FFF2-40B4-BE49-F238E27FC236}">
                  <a16:creationId xmlns:a16="http://schemas.microsoft.com/office/drawing/2014/main" id="{BA21F673-AE60-707E-DF7C-9CBE59F95441}"/>
                </a:ext>
              </a:extLst>
            </p:cNvPr>
            <p:cNvSpPr/>
            <p:nvPr/>
          </p:nvSpPr>
          <p:spPr>
            <a:xfrm>
              <a:off x="5100257" y="1896031"/>
              <a:ext cx="632928" cy="206305"/>
            </a:xfrm>
            <a:prstGeom prst="rect">
              <a:avLst/>
            </a:prstGeom>
            <a:solidFill>
              <a:srgbClr val="B7D4E8"/>
            </a:solidFill>
            <a:ln>
              <a:solidFill>
                <a:srgbClr val="B7D4E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날씨누리</a:t>
              </a:r>
            </a:p>
          </p:txBody>
        </p:sp>
        <p:sp>
          <p:nvSpPr>
            <p:cNvPr id="229" name="직사각형 228">
              <a:extLst>
                <a:ext uri="{FF2B5EF4-FFF2-40B4-BE49-F238E27FC236}">
                  <a16:creationId xmlns:a16="http://schemas.microsoft.com/office/drawing/2014/main" id="{58CE45D3-EB43-8E74-54C8-F54F4C8985EE}"/>
                </a:ext>
              </a:extLst>
            </p:cNvPr>
            <p:cNvSpPr/>
            <p:nvPr/>
          </p:nvSpPr>
          <p:spPr>
            <a:xfrm>
              <a:off x="5791559" y="1896031"/>
              <a:ext cx="632928" cy="206305"/>
            </a:xfrm>
            <a:prstGeom prst="rect">
              <a:avLst/>
            </a:prstGeom>
            <a:solidFill>
              <a:srgbClr val="B7D4E8"/>
            </a:solidFill>
            <a:ln>
              <a:solidFill>
                <a:srgbClr val="B7D4E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Language</a:t>
              </a:r>
              <a:endParaRPr lang="ko-KR" altLang="en-US" sz="8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31" name="직사각형 230">
              <a:extLst>
                <a:ext uri="{FF2B5EF4-FFF2-40B4-BE49-F238E27FC236}">
                  <a16:creationId xmlns:a16="http://schemas.microsoft.com/office/drawing/2014/main" id="{509EF20A-0264-B187-D5AE-DDBAE526B0C7}"/>
                </a:ext>
              </a:extLst>
            </p:cNvPr>
            <p:cNvSpPr/>
            <p:nvPr/>
          </p:nvSpPr>
          <p:spPr>
            <a:xfrm>
              <a:off x="6482861" y="1896031"/>
              <a:ext cx="1291860" cy="206305"/>
            </a:xfrm>
            <a:prstGeom prst="rect">
              <a:avLst/>
            </a:prstGeom>
            <a:solidFill>
              <a:srgbClr val="B7D4E8"/>
            </a:solidFill>
            <a:ln>
              <a:solidFill>
                <a:srgbClr val="B7D4E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 err="1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검색창</a:t>
              </a:r>
              <a:endParaRPr lang="ko-KR" altLang="en-US" sz="9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32" name="직사각형 231">
              <a:extLst>
                <a:ext uri="{FF2B5EF4-FFF2-40B4-BE49-F238E27FC236}">
                  <a16:creationId xmlns:a16="http://schemas.microsoft.com/office/drawing/2014/main" id="{AE5D265A-27B9-5E38-0B48-376E9D5ACFFF}"/>
                </a:ext>
              </a:extLst>
            </p:cNvPr>
            <p:cNvSpPr/>
            <p:nvPr/>
          </p:nvSpPr>
          <p:spPr>
            <a:xfrm>
              <a:off x="7833095" y="1896031"/>
              <a:ext cx="457072" cy="206305"/>
            </a:xfrm>
            <a:prstGeom prst="rect">
              <a:avLst/>
            </a:prstGeom>
            <a:solidFill>
              <a:srgbClr val="B7D4E8"/>
            </a:solidFill>
            <a:ln>
              <a:solidFill>
                <a:srgbClr val="B7D4E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3</a:t>
              </a:r>
              <a:r>
                <a:rPr lang="ko-KR" altLang="en-US" sz="8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줄 버튼</a:t>
              </a:r>
            </a:p>
          </p:txBody>
        </p:sp>
        <p:sp>
          <p:nvSpPr>
            <p:cNvPr id="233" name="직사각형 232">
              <a:extLst>
                <a:ext uri="{FF2B5EF4-FFF2-40B4-BE49-F238E27FC236}">
                  <a16:creationId xmlns:a16="http://schemas.microsoft.com/office/drawing/2014/main" id="{6D67DC5E-E84D-1678-FF4A-67E94F074A32}"/>
                </a:ext>
              </a:extLst>
            </p:cNvPr>
            <p:cNvSpPr/>
            <p:nvPr/>
          </p:nvSpPr>
          <p:spPr>
            <a:xfrm>
              <a:off x="2596197" y="2160394"/>
              <a:ext cx="720000" cy="252000"/>
            </a:xfrm>
            <a:prstGeom prst="rect">
              <a:avLst/>
            </a:prstGeom>
            <a:solidFill>
              <a:srgbClr val="B7D4E8"/>
            </a:solidFill>
            <a:ln>
              <a:solidFill>
                <a:srgbClr val="B7D4E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정보공개</a:t>
              </a:r>
            </a:p>
          </p:txBody>
        </p:sp>
        <p:sp>
          <p:nvSpPr>
            <p:cNvPr id="235" name="직사각형 234">
              <a:extLst>
                <a:ext uri="{FF2B5EF4-FFF2-40B4-BE49-F238E27FC236}">
                  <a16:creationId xmlns:a16="http://schemas.microsoft.com/office/drawing/2014/main" id="{E24FF388-A894-EA6E-4DDD-1F3FB6C18C95}"/>
                </a:ext>
              </a:extLst>
            </p:cNvPr>
            <p:cNvSpPr/>
            <p:nvPr/>
          </p:nvSpPr>
          <p:spPr>
            <a:xfrm>
              <a:off x="3452872" y="2160394"/>
              <a:ext cx="720000" cy="252000"/>
            </a:xfrm>
            <a:prstGeom prst="rect">
              <a:avLst/>
            </a:prstGeom>
            <a:solidFill>
              <a:srgbClr val="B7D4E8"/>
            </a:solidFill>
            <a:ln>
              <a:solidFill>
                <a:srgbClr val="B7D4E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국민참여</a:t>
              </a:r>
            </a:p>
          </p:txBody>
        </p:sp>
        <p:sp>
          <p:nvSpPr>
            <p:cNvPr id="237" name="직사각형 236">
              <a:extLst>
                <a:ext uri="{FF2B5EF4-FFF2-40B4-BE49-F238E27FC236}">
                  <a16:creationId xmlns:a16="http://schemas.microsoft.com/office/drawing/2014/main" id="{66915EC6-A3E9-B247-FE36-B39FF1B7CA0F}"/>
                </a:ext>
              </a:extLst>
            </p:cNvPr>
            <p:cNvSpPr/>
            <p:nvPr/>
          </p:nvSpPr>
          <p:spPr>
            <a:xfrm>
              <a:off x="4301158" y="2160394"/>
              <a:ext cx="720000" cy="252000"/>
            </a:xfrm>
            <a:prstGeom prst="rect">
              <a:avLst/>
            </a:prstGeom>
            <a:solidFill>
              <a:srgbClr val="B7D4E8"/>
            </a:solidFill>
            <a:ln>
              <a:solidFill>
                <a:srgbClr val="B7D4E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자료실</a:t>
              </a:r>
            </a:p>
          </p:txBody>
        </p:sp>
        <p:sp>
          <p:nvSpPr>
            <p:cNvPr id="238" name="직사각형 237">
              <a:extLst>
                <a:ext uri="{FF2B5EF4-FFF2-40B4-BE49-F238E27FC236}">
                  <a16:creationId xmlns:a16="http://schemas.microsoft.com/office/drawing/2014/main" id="{6987C2D7-8BE8-5E85-D073-937E68797EFD}"/>
                </a:ext>
              </a:extLst>
            </p:cNvPr>
            <p:cNvSpPr/>
            <p:nvPr/>
          </p:nvSpPr>
          <p:spPr>
            <a:xfrm>
              <a:off x="5136362" y="2160394"/>
              <a:ext cx="720000" cy="252000"/>
            </a:xfrm>
            <a:prstGeom prst="rect">
              <a:avLst/>
            </a:prstGeom>
            <a:solidFill>
              <a:srgbClr val="B7D4E8"/>
            </a:solidFill>
            <a:ln>
              <a:solidFill>
                <a:srgbClr val="B7D4E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5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알림</a:t>
              </a:r>
              <a:r>
                <a:rPr lang="ko-KR" altLang="en-US" sz="850" dirty="0">
                  <a:solidFill>
                    <a:schemeClr val="bg2">
                      <a:lumMod val="50000"/>
                    </a:schemeClr>
                  </a:solidFill>
                  <a:latin typeface="Noto Sans KR" panose="020B0500000000000000" pitchFamily="34" charset="-127"/>
                  <a:ea typeface="Noto Sans KR" panose="020B0500000000000000" pitchFamily="34" charset="-127"/>
                  <a:cs typeface="Pretendard Medium" panose="02000603000000020004" pitchFamily="2" charset="-127"/>
                </a:rPr>
                <a:t> </a:t>
              </a:r>
              <a:r>
                <a:rPr lang="en-US" altLang="ko-KR" sz="850" b="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se-nanumgothic"/>
                </a:rPr>
                <a:t>· </a:t>
              </a:r>
              <a:r>
                <a:rPr lang="ko-KR" altLang="en-US" sz="850" b="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se-nanumgothic"/>
                </a:rPr>
                <a:t>소식</a:t>
              </a:r>
              <a:endParaRPr lang="ko-KR" altLang="en-US" sz="85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39" name="직사각형 238">
              <a:extLst>
                <a:ext uri="{FF2B5EF4-FFF2-40B4-BE49-F238E27FC236}">
                  <a16:creationId xmlns:a16="http://schemas.microsoft.com/office/drawing/2014/main" id="{1608B405-7400-B9F7-FED0-E622EE5E2209}"/>
                </a:ext>
              </a:extLst>
            </p:cNvPr>
            <p:cNvSpPr/>
            <p:nvPr/>
          </p:nvSpPr>
          <p:spPr>
            <a:xfrm>
              <a:off x="6823548" y="2160394"/>
              <a:ext cx="720000" cy="252000"/>
            </a:xfrm>
            <a:prstGeom prst="rect">
              <a:avLst/>
            </a:prstGeom>
            <a:solidFill>
              <a:srgbClr val="B7D4E8"/>
            </a:solidFill>
            <a:ln>
              <a:solidFill>
                <a:srgbClr val="B7D4E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기관소개</a:t>
              </a:r>
            </a:p>
          </p:txBody>
        </p:sp>
        <p:sp>
          <p:nvSpPr>
            <p:cNvPr id="240" name="직사각형 239">
              <a:extLst>
                <a:ext uri="{FF2B5EF4-FFF2-40B4-BE49-F238E27FC236}">
                  <a16:creationId xmlns:a16="http://schemas.microsoft.com/office/drawing/2014/main" id="{4D988FDD-3761-A170-CDA8-91914910B983}"/>
                </a:ext>
              </a:extLst>
            </p:cNvPr>
            <p:cNvSpPr/>
            <p:nvPr/>
          </p:nvSpPr>
          <p:spPr>
            <a:xfrm>
              <a:off x="5971566" y="2160394"/>
              <a:ext cx="720000" cy="252000"/>
            </a:xfrm>
            <a:prstGeom prst="rect">
              <a:avLst/>
            </a:prstGeom>
            <a:solidFill>
              <a:srgbClr val="B7D4E8"/>
            </a:solidFill>
            <a:ln>
              <a:solidFill>
                <a:srgbClr val="B7D4E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주요업무</a:t>
              </a:r>
            </a:p>
          </p:txBody>
        </p:sp>
        <p:sp>
          <p:nvSpPr>
            <p:cNvPr id="241" name="직사각형 240">
              <a:extLst>
                <a:ext uri="{FF2B5EF4-FFF2-40B4-BE49-F238E27FC236}">
                  <a16:creationId xmlns:a16="http://schemas.microsoft.com/office/drawing/2014/main" id="{77D48CD7-5CF0-F154-F588-471968744F4C}"/>
                </a:ext>
              </a:extLst>
            </p:cNvPr>
            <p:cNvSpPr/>
            <p:nvPr/>
          </p:nvSpPr>
          <p:spPr>
            <a:xfrm>
              <a:off x="1759433" y="2501786"/>
              <a:ext cx="6584066" cy="1729617"/>
            </a:xfrm>
            <a:prstGeom prst="rect">
              <a:avLst/>
            </a:prstGeom>
            <a:solidFill>
              <a:srgbClr val="003668"/>
            </a:solidFill>
            <a:ln>
              <a:solidFill>
                <a:srgbClr val="00366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BIG VISUAL</a:t>
              </a:r>
              <a:endParaRPr lang="ko-KR" altLang="en-US" dirty="0">
                <a:solidFill>
                  <a:schemeClr val="bg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245" name="TextBox 244">
              <a:extLst>
                <a:ext uri="{FF2B5EF4-FFF2-40B4-BE49-F238E27FC236}">
                  <a16:creationId xmlns:a16="http://schemas.microsoft.com/office/drawing/2014/main" id="{A6C71A4B-E244-14E4-E62B-0BD64A404AE1}"/>
                </a:ext>
              </a:extLst>
            </p:cNvPr>
            <p:cNvSpPr txBox="1"/>
            <p:nvPr/>
          </p:nvSpPr>
          <p:spPr>
            <a:xfrm>
              <a:off x="4787612" y="3844797"/>
              <a:ext cx="52770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1 </a:t>
              </a:r>
              <a:r>
                <a:rPr lang="en-US" altLang="ko-KR" sz="11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/ 8</a:t>
              </a:r>
              <a:endParaRPr lang="ko-KR" altLang="en-US" sz="1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grpSp>
          <p:nvGrpSpPr>
            <p:cNvPr id="246" name="그룹 245">
              <a:extLst>
                <a:ext uri="{FF2B5EF4-FFF2-40B4-BE49-F238E27FC236}">
                  <a16:creationId xmlns:a16="http://schemas.microsoft.com/office/drawing/2014/main" id="{27D6E865-9ECA-614D-A3CD-B7EDB5024C9B}"/>
                </a:ext>
              </a:extLst>
            </p:cNvPr>
            <p:cNvGrpSpPr/>
            <p:nvPr/>
          </p:nvGrpSpPr>
          <p:grpSpPr>
            <a:xfrm>
              <a:off x="4397253" y="3933306"/>
              <a:ext cx="1308426" cy="130759"/>
              <a:chOff x="5430062" y="1557277"/>
              <a:chExt cx="1308426" cy="130759"/>
            </a:xfrm>
          </p:grpSpPr>
          <p:grpSp>
            <p:nvGrpSpPr>
              <p:cNvPr id="247" name="그룹 246">
                <a:extLst>
                  <a:ext uri="{FF2B5EF4-FFF2-40B4-BE49-F238E27FC236}">
                    <a16:creationId xmlns:a16="http://schemas.microsoft.com/office/drawing/2014/main" id="{00AFC1BF-02CA-D760-28BE-942FEFEEB4C8}"/>
                  </a:ext>
                </a:extLst>
              </p:cNvPr>
              <p:cNvGrpSpPr/>
              <p:nvPr/>
            </p:nvGrpSpPr>
            <p:grpSpPr>
              <a:xfrm>
                <a:off x="5430062" y="1557277"/>
                <a:ext cx="65380" cy="130759"/>
                <a:chOff x="2574925" y="3214421"/>
                <a:chExt cx="88900" cy="177800"/>
              </a:xfrm>
            </p:grpSpPr>
            <p:cxnSp>
              <p:nvCxnSpPr>
                <p:cNvPr id="251" name="직선 연결선 250">
                  <a:extLst>
                    <a:ext uri="{FF2B5EF4-FFF2-40B4-BE49-F238E27FC236}">
                      <a16:creationId xmlns:a16="http://schemas.microsoft.com/office/drawing/2014/main" id="{D099CE89-26FE-A596-295D-FE4D20FD4CA3}"/>
                    </a:ext>
                  </a:extLst>
                </p:cNvPr>
                <p:cNvCxnSpPr/>
                <p:nvPr/>
              </p:nvCxnSpPr>
              <p:spPr>
                <a:xfrm flipH="1">
                  <a:off x="2574925" y="3214421"/>
                  <a:ext cx="88900" cy="88900"/>
                </a:xfrm>
                <a:prstGeom prst="line">
                  <a:avLst/>
                </a:prstGeom>
                <a:ln>
                  <a:solidFill>
                    <a:srgbClr val="00387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2" name="직선 연결선 251">
                  <a:extLst>
                    <a:ext uri="{FF2B5EF4-FFF2-40B4-BE49-F238E27FC236}">
                      <a16:creationId xmlns:a16="http://schemas.microsoft.com/office/drawing/2014/main" id="{30012E6B-31F8-FB68-6717-43733C582DE7}"/>
                    </a:ext>
                  </a:extLst>
                </p:cNvPr>
                <p:cNvCxnSpPr/>
                <p:nvPr/>
              </p:nvCxnSpPr>
              <p:spPr>
                <a:xfrm flipH="1" flipV="1">
                  <a:off x="2574925" y="3303321"/>
                  <a:ext cx="88900" cy="88900"/>
                </a:xfrm>
                <a:prstGeom prst="line">
                  <a:avLst/>
                </a:prstGeom>
                <a:ln>
                  <a:solidFill>
                    <a:srgbClr val="00387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8" name="그룹 247">
                <a:extLst>
                  <a:ext uri="{FF2B5EF4-FFF2-40B4-BE49-F238E27FC236}">
                    <a16:creationId xmlns:a16="http://schemas.microsoft.com/office/drawing/2014/main" id="{2B4ED440-0399-9276-7CE2-90370851DF89}"/>
                  </a:ext>
                </a:extLst>
              </p:cNvPr>
              <p:cNvGrpSpPr/>
              <p:nvPr/>
            </p:nvGrpSpPr>
            <p:grpSpPr>
              <a:xfrm flipH="1">
                <a:off x="6673108" y="1557277"/>
                <a:ext cx="65380" cy="130759"/>
                <a:chOff x="2574925" y="3214421"/>
                <a:chExt cx="88900" cy="177800"/>
              </a:xfrm>
            </p:grpSpPr>
            <p:cxnSp>
              <p:nvCxnSpPr>
                <p:cNvPr id="249" name="직선 연결선 248">
                  <a:extLst>
                    <a:ext uri="{FF2B5EF4-FFF2-40B4-BE49-F238E27FC236}">
                      <a16:creationId xmlns:a16="http://schemas.microsoft.com/office/drawing/2014/main" id="{D291B9FB-261D-0036-2BBA-8CFEBD52B1D2}"/>
                    </a:ext>
                  </a:extLst>
                </p:cNvPr>
                <p:cNvCxnSpPr/>
                <p:nvPr/>
              </p:nvCxnSpPr>
              <p:spPr>
                <a:xfrm flipH="1">
                  <a:off x="2574925" y="3214421"/>
                  <a:ext cx="88900" cy="88900"/>
                </a:xfrm>
                <a:prstGeom prst="line">
                  <a:avLst/>
                </a:prstGeom>
                <a:ln>
                  <a:solidFill>
                    <a:srgbClr val="00387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0" name="직선 연결선 249">
                  <a:extLst>
                    <a:ext uri="{FF2B5EF4-FFF2-40B4-BE49-F238E27FC236}">
                      <a16:creationId xmlns:a16="http://schemas.microsoft.com/office/drawing/2014/main" id="{A810FB80-877C-EADE-2D89-3AAC91948AD5}"/>
                    </a:ext>
                  </a:extLst>
                </p:cNvPr>
                <p:cNvCxnSpPr/>
                <p:nvPr/>
              </p:nvCxnSpPr>
              <p:spPr>
                <a:xfrm flipH="1" flipV="1">
                  <a:off x="2574925" y="3303321"/>
                  <a:ext cx="88900" cy="88900"/>
                </a:xfrm>
                <a:prstGeom prst="line">
                  <a:avLst/>
                </a:prstGeom>
                <a:ln>
                  <a:solidFill>
                    <a:srgbClr val="00387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265" name="타원 264">
              <a:extLst>
                <a:ext uri="{FF2B5EF4-FFF2-40B4-BE49-F238E27FC236}">
                  <a16:creationId xmlns:a16="http://schemas.microsoft.com/office/drawing/2014/main" id="{3F5BCDD2-6880-CDE2-2D01-9FEBDC2E15DF}"/>
                </a:ext>
              </a:extLst>
            </p:cNvPr>
            <p:cNvSpPr/>
            <p:nvPr/>
          </p:nvSpPr>
          <p:spPr>
            <a:xfrm>
              <a:off x="1771925" y="1818524"/>
              <a:ext cx="158932" cy="15893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latin typeface="+mj-lt"/>
                  <a:ea typeface="나눔스퀘어" panose="020B0600000101010101" pitchFamily="50" charset="-127"/>
                </a:rPr>
                <a:t>1</a:t>
              </a:r>
              <a:endParaRPr lang="ko-KR" altLang="en-US" sz="900" dirty="0">
                <a:latin typeface="+mj-lt"/>
                <a:ea typeface="나눔스퀘어" panose="020B0600000101010101" pitchFamily="50" charset="-127"/>
              </a:endParaRPr>
            </a:p>
          </p:txBody>
        </p:sp>
        <p:sp>
          <p:nvSpPr>
            <p:cNvPr id="268" name="타원 267">
              <a:extLst>
                <a:ext uri="{FF2B5EF4-FFF2-40B4-BE49-F238E27FC236}">
                  <a16:creationId xmlns:a16="http://schemas.microsoft.com/office/drawing/2014/main" id="{FA90FC73-ADFF-70E2-3024-E43C07061A05}"/>
                </a:ext>
              </a:extLst>
            </p:cNvPr>
            <p:cNvSpPr/>
            <p:nvPr/>
          </p:nvSpPr>
          <p:spPr>
            <a:xfrm>
              <a:off x="5026971" y="1804894"/>
              <a:ext cx="158932" cy="15893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latin typeface="+mj-lt"/>
                  <a:ea typeface="나눔스퀘어" panose="020B0600000101010101" pitchFamily="50" charset="-127"/>
                </a:rPr>
                <a:t>2</a:t>
              </a:r>
              <a:endParaRPr lang="ko-KR" altLang="en-US" sz="900" dirty="0">
                <a:latin typeface="+mj-lt"/>
                <a:ea typeface="나눔스퀘어" panose="020B0600000101010101" pitchFamily="50" charset="-127"/>
              </a:endParaRPr>
            </a:p>
          </p:txBody>
        </p:sp>
        <p:sp>
          <p:nvSpPr>
            <p:cNvPr id="269" name="타원 268">
              <a:extLst>
                <a:ext uri="{FF2B5EF4-FFF2-40B4-BE49-F238E27FC236}">
                  <a16:creationId xmlns:a16="http://schemas.microsoft.com/office/drawing/2014/main" id="{F0E52D80-B6D6-148B-4B93-484187EE84A4}"/>
                </a:ext>
              </a:extLst>
            </p:cNvPr>
            <p:cNvSpPr/>
            <p:nvPr/>
          </p:nvSpPr>
          <p:spPr>
            <a:xfrm>
              <a:off x="5710579" y="1804894"/>
              <a:ext cx="158932" cy="15893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latin typeface="+mj-lt"/>
                  <a:ea typeface="나눔스퀘어" panose="020B0600000101010101" pitchFamily="50" charset="-127"/>
                </a:rPr>
                <a:t>3</a:t>
              </a:r>
              <a:endParaRPr lang="ko-KR" altLang="en-US" sz="900" dirty="0">
                <a:latin typeface="+mj-lt"/>
                <a:ea typeface="나눔스퀘어" panose="020B0600000101010101" pitchFamily="50" charset="-127"/>
              </a:endParaRPr>
            </a:p>
          </p:txBody>
        </p:sp>
        <p:sp>
          <p:nvSpPr>
            <p:cNvPr id="270" name="타원 269">
              <a:extLst>
                <a:ext uri="{FF2B5EF4-FFF2-40B4-BE49-F238E27FC236}">
                  <a16:creationId xmlns:a16="http://schemas.microsoft.com/office/drawing/2014/main" id="{4B28C904-236F-3513-C5C7-3BEC69ADA008}"/>
                </a:ext>
              </a:extLst>
            </p:cNvPr>
            <p:cNvSpPr/>
            <p:nvPr/>
          </p:nvSpPr>
          <p:spPr>
            <a:xfrm>
              <a:off x="6460649" y="1804894"/>
              <a:ext cx="158932" cy="15893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latin typeface="+mj-lt"/>
                  <a:ea typeface="나눔스퀘어" panose="020B0600000101010101" pitchFamily="50" charset="-127"/>
                </a:rPr>
                <a:t>4</a:t>
              </a:r>
              <a:endParaRPr lang="ko-KR" altLang="en-US" sz="900" dirty="0">
                <a:latin typeface="+mj-lt"/>
                <a:ea typeface="나눔스퀘어" panose="020B0600000101010101" pitchFamily="50" charset="-127"/>
              </a:endParaRPr>
            </a:p>
          </p:txBody>
        </p:sp>
        <p:sp>
          <p:nvSpPr>
            <p:cNvPr id="271" name="타원 270">
              <a:extLst>
                <a:ext uri="{FF2B5EF4-FFF2-40B4-BE49-F238E27FC236}">
                  <a16:creationId xmlns:a16="http://schemas.microsoft.com/office/drawing/2014/main" id="{92F97FB6-EFF7-D3F6-323C-D14D91DB1A59}"/>
                </a:ext>
              </a:extLst>
            </p:cNvPr>
            <p:cNvSpPr/>
            <p:nvPr/>
          </p:nvSpPr>
          <p:spPr>
            <a:xfrm>
              <a:off x="7771438" y="1804894"/>
              <a:ext cx="158932" cy="15893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latin typeface="+mj-lt"/>
                  <a:ea typeface="나눔스퀘어" panose="020B0600000101010101" pitchFamily="50" charset="-127"/>
                </a:rPr>
                <a:t>5</a:t>
              </a:r>
              <a:endParaRPr lang="ko-KR" altLang="en-US" sz="900" dirty="0">
                <a:latin typeface="+mj-lt"/>
                <a:ea typeface="나눔스퀘어" panose="020B0600000101010101" pitchFamily="50" charset="-127"/>
              </a:endParaRPr>
            </a:p>
          </p:txBody>
        </p:sp>
        <p:sp>
          <p:nvSpPr>
            <p:cNvPr id="272" name="타원 271">
              <a:extLst>
                <a:ext uri="{FF2B5EF4-FFF2-40B4-BE49-F238E27FC236}">
                  <a16:creationId xmlns:a16="http://schemas.microsoft.com/office/drawing/2014/main" id="{FED3430C-F3E9-95CE-AB27-098B594AE04C}"/>
                </a:ext>
              </a:extLst>
            </p:cNvPr>
            <p:cNvSpPr/>
            <p:nvPr/>
          </p:nvSpPr>
          <p:spPr>
            <a:xfrm>
              <a:off x="2504396" y="2071580"/>
              <a:ext cx="158932" cy="15893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latin typeface="+mj-lt"/>
                  <a:ea typeface="나눔스퀘어" panose="020B0600000101010101" pitchFamily="50" charset="-127"/>
                </a:rPr>
                <a:t>6</a:t>
              </a:r>
              <a:endParaRPr lang="ko-KR" altLang="en-US" sz="900" dirty="0">
                <a:latin typeface="+mj-lt"/>
                <a:ea typeface="나눔스퀘어" panose="020B0600000101010101" pitchFamily="50" charset="-127"/>
              </a:endParaRPr>
            </a:p>
          </p:txBody>
        </p:sp>
        <p:grpSp>
          <p:nvGrpSpPr>
            <p:cNvPr id="286" name="그룹 285">
              <a:extLst>
                <a:ext uri="{FF2B5EF4-FFF2-40B4-BE49-F238E27FC236}">
                  <a16:creationId xmlns:a16="http://schemas.microsoft.com/office/drawing/2014/main" id="{A279417A-1929-F85E-78CD-F132896C0939}"/>
                </a:ext>
              </a:extLst>
            </p:cNvPr>
            <p:cNvGrpSpPr/>
            <p:nvPr/>
          </p:nvGrpSpPr>
          <p:grpSpPr>
            <a:xfrm>
              <a:off x="5822820" y="2053650"/>
              <a:ext cx="296876" cy="215444"/>
              <a:chOff x="1823602" y="1471945"/>
              <a:chExt cx="296876" cy="215444"/>
            </a:xfrm>
          </p:grpSpPr>
          <p:sp>
            <p:nvSpPr>
              <p:cNvPr id="287" name="타원 286">
                <a:extLst>
                  <a:ext uri="{FF2B5EF4-FFF2-40B4-BE49-F238E27FC236}">
                    <a16:creationId xmlns:a16="http://schemas.microsoft.com/office/drawing/2014/main" id="{D5E318A9-9B1B-7CA1-E957-CA406604A4BA}"/>
                  </a:ext>
                </a:extLst>
              </p:cNvPr>
              <p:cNvSpPr/>
              <p:nvPr/>
            </p:nvSpPr>
            <p:spPr>
              <a:xfrm>
                <a:off x="1892574" y="1500201"/>
                <a:ext cx="158932" cy="158932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 dirty="0">
                  <a:latin typeface="+mj-lt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288" name="TextBox 287">
                <a:extLst>
                  <a:ext uri="{FF2B5EF4-FFF2-40B4-BE49-F238E27FC236}">
                    <a16:creationId xmlns:a16="http://schemas.microsoft.com/office/drawing/2014/main" id="{BC0D1154-417B-93F1-E541-25160F602ED4}"/>
                  </a:ext>
                </a:extLst>
              </p:cNvPr>
              <p:cNvSpPr txBox="1"/>
              <p:nvPr/>
            </p:nvSpPr>
            <p:spPr>
              <a:xfrm>
                <a:off x="1823602" y="1471945"/>
                <a:ext cx="296876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800" dirty="0">
                    <a:solidFill>
                      <a:schemeClr val="bg1"/>
                    </a:solidFill>
                    <a:latin typeface="+mj-lt"/>
                  </a:rPr>
                  <a:t>10</a:t>
                </a:r>
                <a:endParaRPr lang="ko-KR" altLang="en-US" sz="800" dirty="0">
                  <a:solidFill>
                    <a:schemeClr val="bg1"/>
                  </a:solidFill>
                  <a:latin typeface="+mj-lt"/>
                </a:endParaRPr>
              </a:p>
            </p:txBody>
          </p:sp>
        </p:grpSp>
        <p:grpSp>
          <p:nvGrpSpPr>
            <p:cNvPr id="289" name="그룹 288">
              <a:extLst>
                <a:ext uri="{FF2B5EF4-FFF2-40B4-BE49-F238E27FC236}">
                  <a16:creationId xmlns:a16="http://schemas.microsoft.com/office/drawing/2014/main" id="{68E74455-BE80-07D4-5CED-5492DA62482E}"/>
                </a:ext>
              </a:extLst>
            </p:cNvPr>
            <p:cNvGrpSpPr/>
            <p:nvPr/>
          </p:nvGrpSpPr>
          <p:grpSpPr>
            <a:xfrm>
              <a:off x="6676449" y="2053650"/>
              <a:ext cx="296876" cy="215444"/>
              <a:chOff x="1823602" y="1471945"/>
              <a:chExt cx="296876" cy="215444"/>
            </a:xfrm>
          </p:grpSpPr>
          <p:sp>
            <p:nvSpPr>
              <p:cNvPr id="290" name="타원 289">
                <a:extLst>
                  <a:ext uri="{FF2B5EF4-FFF2-40B4-BE49-F238E27FC236}">
                    <a16:creationId xmlns:a16="http://schemas.microsoft.com/office/drawing/2014/main" id="{A8DC617A-C5A0-481A-E166-052D5A150815}"/>
                  </a:ext>
                </a:extLst>
              </p:cNvPr>
              <p:cNvSpPr/>
              <p:nvPr/>
            </p:nvSpPr>
            <p:spPr>
              <a:xfrm>
                <a:off x="1892574" y="1500201"/>
                <a:ext cx="158932" cy="158932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 dirty="0">
                  <a:latin typeface="+mj-lt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291" name="TextBox 290">
                <a:extLst>
                  <a:ext uri="{FF2B5EF4-FFF2-40B4-BE49-F238E27FC236}">
                    <a16:creationId xmlns:a16="http://schemas.microsoft.com/office/drawing/2014/main" id="{C94D8F17-DFF6-EC71-2EF0-D2FF6DDFBAAA}"/>
                  </a:ext>
                </a:extLst>
              </p:cNvPr>
              <p:cNvSpPr txBox="1"/>
              <p:nvPr/>
            </p:nvSpPr>
            <p:spPr>
              <a:xfrm>
                <a:off x="1823602" y="1471945"/>
                <a:ext cx="296876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800" dirty="0">
                    <a:solidFill>
                      <a:schemeClr val="bg1"/>
                    </a:solidFill>
                    <a:latin typeface="+mj-lt"/>
                  </a:rPr>
                  <a:t>11</a:t>
                </a:r>
                <a:endParaRPr lang="ko-KR" altLang="en-US" sz="800" dirty="0">
                  <a:solidFill>
                    <a:schemeClr val="bg1"/>
                  </a:solidFill>
                  <a:latin typeface="+mj-lt"/>
                </a:endParaRPr>
              </a:p>
            </p:txBody>
          </p:sp>
        </p:grpSp>
        <p:grpSp>
          <p:nvGrpSpPr>
            <p:cNvPr id="292" name="그룹 291">
              <a:extLst>
                <a:ext uri="{FF2B5EF4-FFF2-40B4-BE49-F238E27FC236}">
                  <a16:creationId xmlns:a16="http://schemas.microsoft.com/office/drawing/2014/main" id="{4F29E9F0-803D-6D32-E638-4994D0A77F10}"/>
                </a:ext>
              </a:extLst>
            </p:cNvPr>
            <p:cNvGrpSpPr/>
            <p:nvPr/>
          </p:nvGrpSpPr>
          <p:grpSpPr>
            <a:xfrm>
              <a:off x="4133067" y="3255849"/>
              <a:ext cx="296876" cy="215444"/>
              <a:chOff x="1823602" y="1471945"/>
              <a:chExt cx="296876" cy="215444"/>
            </a:xfrm>
          </p:grpSpPr>
          <p:sp>
            <p:nvSpPr>
              <p:cNvPr id="293" name="타원 292">
                <a:extLst>
                  <a:ext uri="{FF2B5EF4-FFF2-40B4-BE49-F238E27FC236}">
                    <a16:creationId xmlns:a16="http://schemas.microsoft.com/office/drawing/2014/main" id="{355A5CB4-9964-9EA9-DA94-F5AB8AD85FC1}"/>
                  </a:ext>
                </a:extLst>
              </p:cNvPr>
              <p:cNvSpPr/>
              <p:nvPr/>
            </p:nvSpPr>
            <p:spPr>
              <a:xfrm>
                <a:off x="1892574" y="1500201"/>
                <a:ext cx="158932" cy="158932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 dirty="0">
                  <a:latin typeface="+mj-lt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294" name="TextBox 293">
                <a:extLst>
                  <a:ext uri="{FF2B5EF4-FFF2-40B4-BE49-F238E27FC236}">
                    <a16:creationId xmlns:a16="http://schemas.microsoft.com/office/drawing/2014/main" id="{B6B14086-DAA0-1D18-BFA5-E120C5232D38}"/>
                  </a:ext>
                </a:extLst>
              </p:cNvPr>
              <p:cNvSpPr txBox="1"/>
              <p:nvPr/>
            </p:nvSpPr>
            <p:spPr>
              <a:xfrm>
                <a:off x="1823602" y="1471945"/>
                <a:ext cx="296876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800" dirty="0">
                    <a:solidFill>
                      <a:schemeClr val="bg1"/>
                    </a:solidFill>
                    <a:latin typeface="+mj-lt"/>
                  </a:rPr>
                  <a:t>12</a:t>
                </a:r>
                <a:endParaRPr lang="ko-KR" altLang="en-US" sz="800" dirty="0">
                  <a:solidFill>
                    <a:schemeClr val="bg1"/>
                  </a:solidFill>
                  <a:latin typeface="+mj-lt"/>
                </a:endParaRPr>
              </a:p>
            </p:txBody>
          </p:sp>
        </p:grpSp>
        <p:pic>
          <p:nvPicPr>
            <p:cNvPr id="5" name="Picture 2" descr="단기예보 - 기상청 날씨누리">
              <a:extLst>
                <a:ext uri="{FF2B5EF4-FFF2-40B4-BE49-F238E27FC236}">
                  <a16:creationId xmlns:a16="http://schemas.microsoft.com/office/drawing/2014/main" id="{EDC85A75-DBF9-3F75-64C9-836E6D65B99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8553"/>
            <a:stretch/>
          </p:blipFill>
          <p:spPr bwMode="auto">
            <a:xfrm>
              <a:off x="1874488" y="1895621"/>
              <a:ext cx="306366" cy="3066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C9866F3D-592D-AE07-58C7-DA2942AE3649}"/>
                </a:ext>
              </a:extLst>
            </p:cNvPr>
            <p:cNvSpPr/>
            <p:nvPr/>
          </p:nvSpPr>
          <p:spPr>
            <a:xfrm>
              <a:off x="3376851" y="2071580"/>
              <a:ext cx="158932" cy="15893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latin typeface="+mj-lt"/>
                  <a:ea typeface="나눔스퀘어" panose="020B0600000101010101" pitchFamily="50" charset="-127"/>
                </a:rPr>
                <a:t>7</a:t>
              </a:r>
              <a:endParaRPr lang="ko-KR" altLang="en-US" sz="900" dirty="0">
                <a:latin typeface="+mj-lt"/>
                <a:ea typeface="나눔스퀘어" panose="020B0600000101010101" pitchFamily="50" charset="-127"/>
              </a:endParaRPr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1CB9D26B-A8BD-6990-79E6-7A72CF10F37F}"/>
                </a:ext>
              </a:extLst>
            </p:cNvPr>
            <p:cNvSpPr/>
            <p:nvPr/>
          </p:nvSpPr>
          <p:spPr>
            <a:xfrm>
              <a:off x="4232528" y="2071580"/>
              <a:ext cx="158932" cy="15893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latin typeface="+mj-lt"/>
                  <a:ea typeface="나눔스퀘어" panose="020B0600000101010101" pitchFamily="50" charset="-127"/>
                </a:rPr>
                <a:t>8</a:t>
              </a:r>
              <a:endParaRPr lang="ko-KR" altLang="en-US" sz="900" dirty="0">
                <a:latin typeface="+mj-lt"/>
                <a:ea typeface="나눔스퀘어" panose="020B0600000101010101" pitchFamily="50" charset="-127"/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D6A99BF7-0059-C0CE-396D-1E2D25507E9F}"/>
                </a:ext>
              </a:extLst>
            </p:cNvPr>
            <p:cNvSpPr/>
            <p:nvPr/>
          </p:nvSpPr>
          <p:spPr>
            <a:xfrm>
              <a:off x="5037871" y="2071580"/>
              <a:ext cx="158932" cy="15893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latin typeface="+mj-lt"/>
                  <a:ea typeface="나눔스퀘어" panose="020B0600000101010101" pitchFamily="50" charset="-127"/>
                </a:rPr>
                <a:t>9</a:t>
              </a:r>
              <a:endParaRPr lang="ko-KR" altLang="en-US" sz="900" dirty="0">
                <a:latin typeface="+mj-lt"/>
                <a:ea typeface="나눔스퀘어" panose="020B0600000101010101" pitchFamily="50" charset="-127"/>
              </a:endParaRPr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BE9F8E55-2855-EB5C-0DE1-2B6B9DD96057}"/>
                </a:ext>
              </a:extLst>
            </p:cNvPr>
            <p:cNvGrpSpPr/>
            <p:nvPr/>
          </p:nvGrpSpPr>
          <p:grpSpPr>
            <a:xfrm>
              <a:off x="2759662" y="4692556"/>
              <a:ext cx="4845418" cy="191305"/>
              <a:chOff x="4310863" y="4665272"/>
              <a:chExt cx="3534066" cy="130759"/>
            </a:xfrm>
          </p:grpSpPr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454A9670-F329-A4D3-E4F2-4F3390953129}"/>
                  </a:ext>
                </a:extLst>
              </p:cNvPr>
              <p:cNvGrpSpPr/>
              <p:nvPr/>
            </p:nvGrpSpPr>
            <p:grpSpPr>
              <a:xfrm>
                <a:off x="7779549" y="4665272"/>
                <a:ext cx="65380" cy="130759"/>
                <a:chOff x="7682363" y="4665273"/>
                <a:chExt cx="65380" cy="130759"/>
              </a:xfrm>
            </p:grpSpPr>
            <p:cxnSp>
              <p:nvCxnSpPr>
                <p:cNvPr id="15" name="직선 연결선 14">
                  <a:extLst>
                    <a:ext uri="{FF2B5EF4-FFF2-40B4-BE49-F238E27FC236}">
                      <a16:creationId xmlns:a16="http://schemas.microsoft.com/office/drawing/2014/main" id="{83AAF173-B11D-DE17-AF2E-0919C3CC5656}"/>
                    </a:ext>
                  </a:extLst>
                </p:cNvPr>
                <p:cNvCxnSpPr/>
                <p:nvPr/>
              </p:nvCxnSpPr>
              <p:spPr>
                <a:xfrm>
                  <a:off x="7682363" y="4665273"/>
                  <a:ext cx="65380" cy="65379"/>
                </a:xfrm>
                <a:prstGeom prst="line">
                  <a:avLst/>
                </a:prstGeom>
                <a:ln>
                  <a:solidFill>
                    <a:srgbClr val="00387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직선 연결선 15">
                  <a:extLst>
                    <a:ext uri="{FF2B5EF4-FFF2-40B4-BE49-F238E27FC236}">
                      <a16:creationId xmlns:a16="http://schemas.microsoft.com/office/drawing/2014/main" id="{491B113A-7E93-468A-F737-A3732EAA0BB4}"/>
                    </a:ext>
                  </a:extLst>
                </p:cNvPr>
                <p:cNvCxnSpPr/>
                <p:nvPr/>
              </p:nvCxnSpPr>
              <p:spPr>
                <a:xfrm flipV="1">
                  <a:off x="7682363" y="4730653"/>
                  <a:ext cx="65380" cy="65379"/>
                </a:xfrm>
                <a:prstGeom prst="line">
                  <a:avLst/>
                </a:prstGeom>
                <a:ln>
                  <a:solidFill>
                    <a:srgbClr val="00387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B4717D58-EF2F-A65D-015F-1127438A5FAD}"/>
                  </a:ext>
                </a:extLst>
              </p:cNvPr>
              <p:cNvGrpSpPr/>
              <p:nvPr/>
            </p:nvGrpSpPr>
            <p:grpSpPr>
              <a:xfrm>
                <a:off x="4310863" y="4665272"/>
                <a:ext cx="65380" cy="130759"/>
                <a:chOff x="4377505" y="4665273"/>
                <a:chExt cx="65380" cy="130759"/>
              </a:xfrm>
            </p:grpSpPr>
            <p:cxnSp>
              <p:nvCxnSpPr>
                <p:cNvPr id="13" name="직선 연결선 12">
                  <a:extLst>
                    <a:ext uri="{FF2B5EF4-FFF2-40B4-BE49-F238E27FC236}">
                      <a16:creationId xmlns:a16="http://schemas.microsoft.com/office/drawing/2014/main" id="{09E4E120-1ED0-BFF9-E8E7-AB940531B696}"/>
                    </a:ext>
                  </a:extLst>
                </p:cNvPr>
                <p:cNvCxnSpPr/>
                <p:nvPr/>
              </p:nvCxnSpPr>
              <p:spPr>
                <a:xfrm flipH="1">
                  <a:off x="4377505" y="4665273"/>
                  <a:ext cx="65380" cy="65379"/>
                </a:xfrm>
                <a:prstGeom prst="line">
                  <a:avLst/>
                </a:prstGeom>
                <a:ln>
                  <a:solidFill>
                    <a:srgbClr val="00387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직선 연결선 13">
                  <a:extLst>
                    <a:ext uri="{FF2B5EF4-FFF2-40B4-BE49-F238E27FC236}">
                      <a16:creationId xmlns:a16="http://schemas.microsoft.com/office/drawing/2014/main" id="{594BB23D-32C4-EE62-2D47-65E6F534C5EB}"/>
                    </a:ext>
                  </a:extLst>
                </p:cNvPr>
                <p:cNvCxnSpPr/>
                <p:nvPr/>
              </p:nvCxnSpPr>
              <p:spPr>
                <a:xfrm flipH="1" flipV="1">
                  <a:off x="4377505" y="4730653"/>
                  <a:ext cx="65380" cy="65379"/>
                </a:xfrm>
                <a:prstGeom prst="line">
                  <a:avLst/>
                </a:prstGeom>
                <a:ln>
                  <a:solidFill>
                    <a:srgbClr val="00387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19D581C6-6BA2-57BF-A777-F2998855425F}"/>
                </a:ext>
              </a:extLst>
            </p:cNvPr>
            <p:cNvSpPr/>
            <p:nvPr/>
          </p:nvSpPr>
          <p:spPr>
            <a:xfrm>
              <a:off x="5743519" y="4929434"/>
              <a:ext cx="593570" cy="178651"/>
            </a:xfrm>
            <a:prstGeom prst="rect">
              <a:avLst/>
            </a:prstGeom>
            <a:solidFill>
              <a:srgbClr val="B7D4E8"/>
            </a:solidFill>
            <a:ln>
              <a:solidFill>
                <a:srgbClr val="B7D4E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656351DE-F86D-8E96-8910-9F82476C5A63}"/>
                </a:ext>
              </a:extLst>
            </p:cNvPr>
            <p:cNvSpPr/>
            <p:nvPr/>
          </p:nvSpPr>
          <p:spPr>
            <a:xfrm>
              <a:off x="4874786" y="4929434"/>
              <a:ext cx="593570" cy="178651"/>
            </a:xfrm>
            <a:prstGeom prst="rect">
              <a:avLst/>
            </a:prstGeom>
            <a:solidFill>
              <a:srgbClr val="B7D4E8"/>
            </a:solidFill>
            <a:ln>
              <a:solidFill>
                <a:srgbClr val="B7D4E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FB2B3FDC-4FB5-BE6B-EEEC-FDF3A6AC88F4}"/>
                </a:ext>
              </a:extLst>
            </p:cNvPr>
            <p:cNvSpPr/>
            <p:nvPr/>
          </p:nvSpPr>
          <p:spPr>
            <a:xfrm>
              <a:off x="4006053" y="4929434"/>
              <a:ext cx="593570" cy="178651"/>
            </a:xfrm>
            <a:prstGeom prst="rect">
              <a:avLst/>
            </a:prstGeom>
            <a:solidFill>
              <a:srgbClr val="B7D4E8"/>
            </a:solidFill>
            <a:ln>
              <a:solidFill>
                <a:srgbClr val="B7D4E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45452E83-95A1-9DE2-B3AD-216849F97AC1}"/>
                </a:ext>
              </a:extLst>
            </p:cNvPr>
            <p:cNvSpPr/>
            <p:nvPr/>
          </p:nvSpPr>
          <p:spPr>
            <a:xfrm>
              <a:off x="3137320" y="4929434"/>
              <a:ext cx="593570" cy="178651"/>
            </a:xfrm>
            <a:prstGeom prst="rect">
              <a:avLst/>
            </a:prstGeom>
            <a:solidFill>
              <a:srgbClr val="B7D4E8"/>
            </a:solidFill>
            <a:ln>
              <a:solidFill>
                <a:srgbClr val="B7D4E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DCB08386-77F2-9A42-B534-32ADF2746684}"/>
                </a:ext>
              </a:extLst>
            </p:cNvPr>
            <p:cNvSpPr/>
            <p:nvPr/>
          </p:nvSpPr>
          <p:spPr>
            <a:xfrm>
              <a:off x="6612250" y="4925923"/>
              <a:ext cx="593570" cy="178651"/>
            </a:xfrm>
            <a:prstGeom prst="rect">
              <a:avLst/>
            </a:prstGeom>
            <a:solidFill>
              <a:srgbClr val="B7D4E8"/>
            </a:solidFill>
            <a:ln>
              <a:solidFill>
                <a:srgbClr val="B7D4E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2" name="TextBox 301">
              <a:extLst>
                <a:ext uri="{FF2B5EF4-FFF2-40B4-BE49-F238E27FC236}">
                  <a16:creationId xmlns:a16="http://schemas.microsoft.com/office/drawing/2014/main" id="{B566392B-FAFC-2316-84DC-19E14BD7F7C4}"/>
                </a:ext>
              </a:extLst>
            </p:cNvPr>
            <p:cNvSpPr txBox="1"/>
            <p:nvPr/>
          </p:nvSpPr>
          <p:spPr>
            <a:xfrm>
              <a:off x="2495765" y="4336104"/>
              <a:ext cx="56938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 err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퀵메뉴</a:t>
              </a:r>
              <a:endPara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grpSp>
          <p:nvGrpSpPr>
            <p:cNvPr id="315" name="그룹 314">
              <a:extLst>
                <a:ext uri="{FF2B5EF4-FFF2-40B4-BE49-F238E27FC236}">
                  <a16:creationId xmlns:a16="http://schemas.microsoft.com/office/drawing/2014/main" id="{6465BEDD-F015-8E68-ADEC-B9C3AEA32B35}"/>
                </a:ext>
              </a:extLst>
            </p:cNvPr>
            <p:cNvGrpSpPr/>
            <p:nvPr/>
          </p:nvGrpSpPr>
          <p:grpSpPr>
            <a:xfrm>
              <a:off x="2228766" y="4354807"/>
              <a:ext cx="296876" cy="215444"/>
              <a:chOff x="1823602" y="1471945"/>
              <a:chExt cx="296876" cy="215444"/>
            </a:xfrm>
          </p:grpSpPr>
          <p:sp>
            <p:nvSpPr>
              <p:cNvPr id="316" name="타원 315">
                <a:extLst>
                  <a:ext uri="{FF2B5EF4-FFF2-40B4-BE49-F238E27FC236}">
                    <a16:creationId xmlns:a16="http://schemas.microsoft.com/office/drawing/2014/main" id="{951B1873-0883-F355-FC98-07EFA0AFDB51}"/>
                  </a:ext>
                </a:extLst>
              </p:cNvPr>
              <p:cNvSpPr/>
              <p:nvPr/>
            </p:nvSpPr>
            <p:spPr>
              <a:xfrm>
                <a:off x="1892574" y="1500201"/>
                <a:ext cx="158932" cy="158932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 dirty="0">
                  <a:latin typeface="+mj-lt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317" name="TextBox 316">
                <a:extLst>
                  <a:ext uri="{FF2B5EF4-FFF2-40B4-BE49-F238E27FC236}">
                    <a16:creationId xmlns:a16="http://schemas.microsoft.com/office/drawing/2014/main" id="{42126598-F6CB-C2B4-8CFE-2C7E26F908CD}"/>
                  </a:ext>
                </a:extLst>
              </p:cNvPr>
              <p:cNvSpPr txBox="1"/>
              <p:nvPr/>
            </p:nvSpPr>
            <p:spPr>
              <a:xfrm>
                <a:off x="1823602" y="1471945"/>
                <a:ext cx="296876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800" dirty="0">
                    <a:solidFill>
                      <a:schemeClr val="bg1"/>
                    </a:solidFill>
                    <a:latin typeface="+mj-lt"/>
                  </a:rPr>
                  <a:t>13</a:t>
                </a:r>
                <a:endParaRPr lang="ko-KR" altLang="en-US" sz="800" dirty="0">
                  <a:solidFill>
                    <a:schemeClr val="bg1"/>
                  </a:solidFill>
                  <a:latin typeface="+mj-lt"/>
                </a:endParaRPr>
              </a:p>
            </p:txBody>
          </p:sp>
        </p:grpSp>
        <p:sp>
          <p:nvSpPr>
            <p:cNvPr id="318" name="직사각형 317">
              <a:extLst>
                <a:ext uri="{FF2B5EF4-FFF2-40B4-BE49-F238E27FC236}">
                  <a16:creationId xmlns:a16="http://schemas.microsoft.com/office/drawing/2014/main" id="{20695DB6-8362-D5F7-3304-D425922BC426}"/>
                </a:ext>
              </a:extLst>
            </p:cNvPr>
            <p:cNvSpPr/>
            <p:nvPr/>
          </p:nvSpPr>
          <p:spPr>
            <a:xfrm>
              <a:off x="2703696" y="5322459"/>
              <a:ext cx="2288140" cy="1150265"/>
            </a:xfrm>
            <a:prstGeom prst="rect">
              <a:avLst/>
            </a:prstGeom>
            <a:solidFill>
              <a:srgbClr val="B7D4E8"/>
            </a:solidFill>
            <a:ln>
              <a:solidFill>
                <a:srgbClr val="B7D4E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9" name="TextBox 318">
              <a:extLst>
                <a:ext uri="{FF2B5EF4-FFF2-40B4-BE49-F238E27FC236}">
                  <a16:creationId xmlns:a16="http://schemas.microsoft.com/office/drawing/2014/main" id="{B1AE80A7-90D6-2B67-714C-7D786A186F90}"/>
                </a:ext>
              </a:extLst>
            </p:cNvPr>
            <p:cNvSpPr txBox="1"/>
            <p:nvPr/>
          </p:nvSpPr>
          <p:spPr>
            <a:xfrm>
              <a:off x="2712967" y="5315208"/>
              <a:ext cx="84012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공지사항</a:t>
              </a: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14178D70-F45F-255D-0F59-146650D8DA1D}"/>
                </a:ext>
              </a:extLst>
            </p:cNvPr>
            <p:cNvSpPr txBox="1"/>
            <p:nvPr/>
          </p:nvSpPr>
          <p:spPr>
            <a:xfrm>
              <a:off x="4428615" y="6232042"/>
              <a:ext cx="74144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더보기</a:t>
              </a:r>
              <a:r>
                <a:rPr lang="en-US" altLang="ko-KR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+</a:t>
              </a:r>
              <a:endPara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cxnSp>
          <p:nvCxnSpPr>
            <p:cNvPr id="129" name="직선 연결선 128">
              <a:extLst>
                <a:ext uri="{FF2B5EF4-FFF2-40B4-BE49-F238E27FC236}">
                  <a16:creationId xmlns:a16="http://schemas.microsoft.com/office/drawing/2014/main" id="{01C9BA94-6D76-BCF2-8D45-9DAC85C438BD}"/>
                </a:ext>
              </a:extLst>
            </p:cNvPr>
            <p:cNvCxnSpPr>
              <a:cxnSpLocks/>
            </p:cNvCxnSpPr>
            <p:nvPr/>
          </p:nvCxnSpPr>
          <p:spPr>
            <a:xfrm>
              <a:off x="2904769" y="6159843"/>
              <a:ext cx="194343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직선 연결선 129">
              <a:extLst>
                <a:ext uri="{FF2B5EF4-FFF2-40B4-BE49-F238E27FC236}">
                  <a16:creationId xmlns:a16="http://schemas.microsoft.com/office/drawing/2014/main" id="{1025E4D9-91AB-6E96-4924-D89DF811A487}"/>
                </a:ext>
              </a:extLst>
            </p:cNvPr>
            <p:cNvCxnSpPr>
              <a:cxnSpLocks/>
            </p:cNvCxnSpPr>
            <p:nvPr/>
          </p:nvCxnSpPr>
          <p:spPr>
            <a:xfrm>
              <a:off x="2904769" y="5983751"/>
              <a:ext cx="194343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직선 연결선 130">
              <a:extLst>
                <a:ext uri="{FF2B5EF4-FFF2-40B4-BE49-F238E27FC236}">
                  <a16:creationId xmlns:a16="http://schemas.microsoft.com/office/drawing/2014/main" id="{93765215-9A62-2B26-1D8A-D4B019983A03}"/>
                </a:ext>
              </a:extLst>
            </p:cNvPr>
            <p:cNvCxnSpPr>
              <a:cxnSpLocks/>
            </p:cNvCxnSpPr>
            <p:nvPr/>
          </p:nvCxnSpPr>
          <p:spPr>
            <a:xfrm>
              <a:off x="2904769" y="5807658"/>
              <a:ext cx="194343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직선 연결선 131">
              <a:extLst>
                <a:ext uri="{FF2B5EF4-FFF2-40B4-BE49-F238E27FC236}">
                  <a16:creationId xmlns:a16="http://schemas.microsoft.com/office/drawing/2014/main" id="{1F66B101-59BF-35D5-F531-349B1CAF1A62}"/>
                </a:ext>
              </a:extLst>
            </p:cNvPr>
            <p:cNvCxnSpPr>
              <a:cxnSpLocks/>
            </p:cNvCxnSpPr>
            <p:nvPr/>
          </p:nvCxnSpPr>
          <p:spPr>
            <a:xfrm>
              <a:off x="2904769" y="5631565"/>
              <a:ext cx="194343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A8DCCCF3-8B50-3140-39AC-913916E1D27D}"/>
                </a:ext>
              </a:extLst>
            </p:cNvPr>
            <p:cNvSpPr txBox="1"/>
            <p:nvPr/>
          </p:nvSpPr>
          <p:spPr>
            <a:xfrm>
              <a:off x="5433360" y="5307390"/>
              <a:ext cx="84012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기상이</a:t>
              </a:r>
            </a:p>
          </p:txBody>
        </p:sp>
        <p:grpSp>
          <p:nvGrpSpPr>
            <p:cNvPr id="149" name="그룹 148">
              <a:extLst>
                <a:ext uri="{FF2B5EF4-FFF2-40B4-BE49-F238E27FC236}">
                  <a16:creationId xmlns:a16="http://schemas.microsoft.com/office/drawing/2014/main" id="{E5CAA26C-0ED6-4DDC-A606-DC456917EFA4}"/>
                </a:ext>
              </a:extLst>
            </p:cNvPr>
            <p:cNvGrpSpPr/>
            <p:nvPr/>
          </p:nvGrpSpPr>
          <p:grpSpPr>
            <a:xfrm>
              <a:off x="2522381" y="5185317"/>
              <a:ext cx="296876" cy="215444"/>
              <a:chOff x="1823602" y="1471945"/>
              <a:chExt cx="296876" cy="215444"/>
            </a:xfrm>
          </p:grpSpPr>
          <p:sp>
            <p:nvSpPr>
              <p:cNvPr id="150" name="타원 149">
                <a:extLst>
                  <a:ext uri="{FF2B5EF4-FFF2-40B4-BE49-F238E27FC236}">
                    <a16:creationId xmlns:a16="http://schemas.microsoft.com/office/drawing/2014/main" id="{DBB7AEDA-41CC-48A7-19C6-CB7B55566FD9}"/>
                  </a:ext>
                </a:extLst>
              </p:cNvPr>
              <p:cNvSpPr/>
              <p:nvPr/>
            </p:nvSpPr>
            <p:spPr>
              <a:xfrm>
                <a:off x="1892574" y="1500201"/>
                <a:ext cx="158932" cy="158932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 dirty="0">
                  <a:latin typeface="+mj-lt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BA8E0FBC-AE7A-2D80-4C07-B43A15CC4316}"/>
                  </a:ext>
                </a:extLst>
              </p:cNvPr>
              <p:cNvSpPr txBox="1"/>
              <p:nvPr/>
            </p:nvSpPr>
            <p:spPr>
              <a:xfrm>
                <a:off x="1823602" y="1471945"/>
                <a:ext cx="296876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800" dirty="0">
                    <a:solidFill>
                      <a:schemeClr val="bg1"/>
                    </a:solidFill>
                    <a:latin typeface="+mj-lt"/>
                  </a:rPr>
                  <a:t>14</a:t>
                </a:r>
                <a:endParaRPr lang="ko-KR" altLang="en-US" sz="800" dirty="0">
                  <a:solidFill>
                    <a:schemeClr val="bg1"/>
                  </a:solidFill>
                  <a:latin typeface="+mj-lt"/>
                </a:endParaRPr>
              </a:p>
            </p:txBody>
          </p:sp>
        </p:grpSp>
        <p:grpSp>
          <p:nvGrpSpPr>
            <p:cNvPr id="320" name="그룹 319">
              <a:extLst>
                <a:ext uri="{FF2B5EF4-FFF2-40B4-BE49-F238E27FC236}">
                  <a16:creationId xmlns:a16="http://schemas.microsoft.com/office/drawing/2014/main" id="{F8C38144-0B0F-B534-6C1E-0B4C251F914E}"/>
                </a:ext>
              </a:extLst>
            </p:cNvPr>
            <p:cNvGrpSpPr/>
            <p:nvPr/>
          </p:nvGrpSpPr>
          <p:grpSpPr>
            <a:xfrm>
              <a:off x="5257192" y="5218873"/>
              <a:ext cx="296876" cy="215444"/>
              <a:chOff x="1823602" y="1471945"/>
              <a:chExt cx="296876" cy="215444"/>
            </a:xfrm>
          </p:grpSpPr>
          <p:sp>
            <p:nvSpPr>
              <p:cNvPr id="321" name="타원 320">
                <a:extLst>
                  <a:ext uri="{FF2B5EF4-FFF2-40B4-BE49-F238E27FC236}">
                    <a16:creationId xmlns:a16="http://schemas.microsoft.com/office/drawing/2014/main" id="{1E21F3DC-4BBD-A967-41B0-73B2D8CC106C}"/>
                  </a:ext>
                </a:extLst>
              </p:cNvPr>
              <p:cNvSpPr/>
              <p:nvPr/>
            </p:nvSpPr>
            <p:spPr>
              <a:xfrm>
                <a:off x="1892574" y="1500201"/>
                <a:ext cx="158932" cy="158932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 dirty="0">
                  <a:latin typeface="+mj-lt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322" name="TextBox 321">
                <a:extLst>
                  <a:ext uri="{FF2B5EF4-FFF2-40B4-BE49-F238E27FC236}">
                    <a16:creationId xmlns:a16="http://schemas.microsoft.com/office/drawing/2014/main" id="{CCDE15A9-B42E-EC85-6375-17510A8764F7}"/>
                  </a:ext>
                </a:extLst>
              </p:cNvPr>
              <p:cNvSpPr txBox="1"/>
              <p:nvPr/>
            </p:nvSpPr>
            <p:spPr>
              <a:xfrm>
                <a:off x="1823602" y="1471945"/>
                <a:ext cx="296876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800" dirty="0">
                    <a:solidFill>
                      <a:schemeClr val="bg1"/>
                    </a:solidFill>
                    <a:latin typeface="+mj-lt"/>
                  </a:rPr>
                  <a:t>15</a:t>
                </a:r>
                <a:endParaRPr lang="ko-KR" altLang="en-US" sz="800" dirty="0">
                  <a:solidFill>
                    <a:schemeClr val="bg1"/>
                  </a:solidFill>
                  <a:latin typeface="+mj-lt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986909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TextBox 128">
            <a:extLst>
              <a:ext uri="{FF2B5EF4-FFF2-40B4-BE49-F238E27FC236}">
                <a16:creationId xmlns:a16="http://schemas.microsoft.com/office/drawing/2014/main" id="{882619C9-0179-8289-AD65-4172612C1630}"/>
              </a:ext>
            </a:extLst>
          </p:cNvPr>
          <p:cNvSpPr txBox="1"/>
          <p:nvPr/>
        </p:nvSpPr>
        <p:spPr>
          <a:xfrm>
            <a:off x="896059" y="185934"/>
            <a:ext cx="443095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oboto" panose="02000000000000000000" pitchFamily="2" charset="0"/>
              </a:rPr>
              <a:t>RENEWUAL CONCEPT</a:t>
            </a:r>
            <a:endParaRPr lang="ko-KR" altLang="en-US" sz="3000" b="1" dirty="0">
              <a:solidFill>
                <a:schemeClr val="tx1">
                  <a:lumMod val="85000"/>
                  <a:lumOff val="15000"/>
                </a:schemeClr>
              </a:solidFill>
              <a:latin typeface="Roboto" panose="02000000000000000000" pitchFamily="2" charset="0"/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2079A198-922E-A58E-2A86-7F823E31C2AF}"/>
              </a:ext>
            </a:extLst>
          </p:cNvPr>
          <p:cNvSpPr txBox="1"/>
          <p:nvPr/>
        </p:nvSpPr>
        <p:spPr>
          <a:xfrm>
            <a:off x="5055797" y="262878"/>
            <a:ext cx="19163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스토리보드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188" name="그룹 187">
            <a:extLst>
              <a:ext uri="{FF2B5EF4-FFF2-40B4-BE49-F238E27FC236}">
                <a16:creationId xmlns:a16="http://schemas.microsoft.com/office/drawing/2014/main" id="{D06FAF22-A4B0-B7FF-1114-6F0B2BEBC6B0}"/>
              </a:ext>
            </a:extLst>
          </p:cNvPr>
          <p:cNvGrpSpPr/>
          <p:nvPr/>
        </p:nvGrpSpPr>
        <p:grpSpPr>
          <a:xfrm>
            <a:off x="1826286" y="1349456"/>
            <a:ext cx="8539428" cy="5245666"/>
            <a:chOff x="1826286" y="1334372"/>
            <a:chExt cx="8539428" cy="5350877"/>
          </a:xfrm>
        </p:grpSpPr>
        <p:cxnSp>
          <p:nvCxnSpPr>
            <p:cNvPr id="2" name="직선 연결선 1">
              <a:extLst>
                <a:ext uri="{FF2B5EF4-FFF2-40B4-BE49-F238E27FC236}">
                  <a16:creationId xmlns:a16="http://schemas.microsoft.com/office/drawing/2014/main" id="{6620CDD0-4A53-C3A5-F43D-E05EC820BB99}"/>
                </a:ext>
              </a:extLst>
            </p:cNvPr>
            <p:cNvCxnSpPr/>
            <p:nvPr/>
          </p:nvCxnSpPr>
          <p:spPr>
            <a:xfrm>
              <a:off x="8771922" y="1924481"/>
              <a:ext cx="0" cy="4743309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01BA86D-CDCB-BCF6-5639-F815FF6542F9}"/>
                </a:ext>
              </a:extLst>
            </p:cNvPr>
            <p:cNvSpPr txBox="1"/>
            <p:nvPr/>
          </p:nvSpPr>
          <p:spPr>
            <a:xfrm>
              <a:off x="1831653" y="1336558"/>
              <a:ext cx="962033" cy="206305"/>
            </a:xfrm>
            <a:prstGeom prst="rect">
              <a:avLst/>
            </a:prstGeom>
            <a:solidFill>
              <a:srgbClr val="003668"/>
            </a:solidFill>
            <a:ln>
              <a:solidFill>
                <a:srgbClr val="003668"/>
              </a:solidFill>
            </a:ln>
          </p:spPr>
          <p:txBody>
            <a:bodyPr anchor="ctr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800" b="1" dirty="0">
                  <a:solidFill>
                    <a:schemeClr val="bg1"/>
                  </a:solidFill>
                  <a:latin typeface="+mj-lt"/>
                  <a:ea typeface="나눔스퀘어" panose="020B0600000101010101" pitchFamily="50" charset="-127"/>
                </a:rPr>
                <a:t>프로젝트이름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23041D3-5CDB-5E34-C52F-D5A247AE90E9}"/>
                </a:ext>
              </a:extLst>
            </p:cNvPr>
            <p:cNvSpPr txBox="1"/>
            <p:nvPr/>
          </p:nvSpPr>
          <p:spPr>
            <a:xfrm>
              <a:off x="1831653" y="1551465"/>
              <a:ext cx="962033" cy="206305"/>
            </a:xfrm>
            <a:prstGeom prst="rect">
              <a:avLst/>
            </a:prstGeom>
            <a:solidFill>
              <a:srgbClr val="003668"/>
            </a:solidFill>
            <a:ln>
              <a:solidFill>
                <a:srgbClr val="003668"/>
              </a:solidFill>
            </a:ln>
          </p:spPr>
          <p:txBody>
            <a:bodyPr anchor="ctr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800" b="1" dirty="0">
                  <a:solidFill>
                    <a:schemeClr val="bg1"/>
                  </a:solidFill>
                  <a:latin typeface="+mj-lt"/>
                  <a:ea typeface="나눔스퀘어" panose="020B0600000101010101" pitchFamily="50" charset="-127"/>
                </a:rPr>
                <a:t>내용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282BC61-49D5-64AE-B444-60B38CE6CB2D}"/>
                </a:ext>
              </a:extLst>
            </p:cNvPr>
            <p:cNvSpPr txBox="1"/>
            <p:nvPr/>
          </p:nvSpPr>
          <p:spPr>
            <a:xfrm>
              <a:off x="2790655" y="1336773"/>
              <a:ext cx="2343723" cy="215444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800" dirty="0">
                  <a:latin typeface="+mj-lt"/>
                  <a:ea typeface="나눔스퀘어" panose="020B0600000101010101" pitchFamily="50" charset="-127"/>
                </a:rPr>
                <a:t>기상청 웹사이트 리뉴얼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6E03801-0F05-AFD3-462F-84E2C48372A5}"/>
                </a:ext>
              </a:extLst>
            </p:cNvPr>
            <p:cNvSpPr txBox="1"/>
            <p:nvPr/>
          </p:nvSpPr>
          <p:spPr>
            <a:xfrm>
              <a:off x="2790655" y="1544061"/>
              <a:ext cx="5658568" cy="215444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800" dirty="0" err="1">
                  <a:latin typeface="+mj-lt"/>
                  <a:ea typeface="나눔스퀘어" panose="020B0600000101010101" pitchFamily="50" charset="-127"/>
                </a:rPr>
                <a:t>메인페이지</a:t>
              </a:r>
              <a:r>
                <a:rPr lang="ko-KR" altLang="en-US" sz="800" dirty="0">
                  <a:latin typeface="+mj-lt"/>
                  <a:ea typeface="나눔스퀘어" panose="020B0600000101010101" pitchFamily="50" charset="-127"/>
                </a:rPr>
                <a:t> 레이아웃 </a:t>
              </a:r>
              <a:r>
                <a:rPr lang="en-US" altLang="ko-KR" sz="800" dirty="0">
                  <a:latin typeface="+mj-lt"/>
                  <a:ea typeface="나눔스퀘어" panose="020B0600000101010101" pitchFamily="50" charset="-127"/>
                </a:rPr>
                <a:t>1-2</a:t>
              </a:r>
              <a:endParaRPr lang="ko-KR" altLang="en-US" sz="800" dirty="0">
                <a:latin typeface="+mj-lt"/>
                <a:ea typeface="나눔스퀘어" panose="020B0600000101010101" pitchFamily="50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F4159C6-598B-DB2D-A83B-3779321316B6}"/>
                </a:ext>
              </a:extLst>
            </p:cNvPr>
            <p:cNvSpPr txBox="1"/>
            <p:nvPr/>
          </p:nvSpPr>
          <p:spPr>
            <a:xfrm>
              <a:off x="8434775" y="1336558"/>
              <a:ext cx="810532" cy="206305"/>
            </a:xfrm>
            <a:prstGeom prst="rect">
              <a:avLst/>
            </a:prstGeom>
            <a:solidFill>
              <a:srgbClr val="003668"/>
            </a:solidFill>
            <a:ln>
              <a:solidFill>
                <a:srgbClr val="003668"/>
              </a:solidFill>
            </a:ln>
          </p:spPr>
          <p:txBody>
            <a:bodyPr anchor="ctr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800" b="1" dirty="0">
                  <a:solidFill>
                    <a:schemeClr val="bg1"/>
                  </a:solidFill>
                  <a:latin typeface="+mj-lt"/>
                  <a:ea typeface="나눔스퀘어" panose="020B0600000101010101" pitchFamily="50" charset="-127"/>
                </a:rPr>
                <a:t>버전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DE66F3C-0C0C-6B69-4260-288BD25930D4}"/>
                </a:ext>
              </a:extLst>
            </p:cNvPr>
            <p:cNvSpPr txBox="1"/>
            <p:nvPr/>
          </p:nvSpPr>
          <p:spPr>
            <a:xfrm>
              <a:off x="8443164" y="1543846"/>
              <a:ext cx="810532" cy="206305"/>
            </a:xfrm>
            <a:prstGeom prst="rect">
              <a:avLst/>
            </a:prstGeom>
            <a:solidFill>
              <a:srgbClr val="003668"/>
            </a:solidFill>
            <a:ln>
              <a:solidFill>
                <a:srgbClr val="003668"/>
              </a:solidFill>
            </a:ln>
          </p:spPr>
          <p:txBody>
            <a:bodyPr anchor="ctr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800" b="1" dirty="0">
                  <a:solidFill>
                    <a:schemeClr val="bg1"/>
                  </a:solidFill>
                  <a:latin typeface="+mj-lt"/>
                  <a:ea typeface="나눔스퀘어" panose="020B0600000101010101" pitchFamily="50" charset="-127"/>
                </a:rPr>
                <a:t>작성자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04771AE-C095-BCF3-921A-BCDC891DB517}"/>
                </a:ext>
              </a:extLst>
            </p:cNvPr>
            <p:cNvSpPr txBox="1"/>
            <p:nvPr/>
          </p:nvSpPr>
          <p:spPr>
            <a:xfrm>
              <a:off x="9253695" y="1344393"/>
              <a:ext cx="1112019" cy="206305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800" dirty="0">
                  <a:latin typeface="+mj-lt"/>
                  <a:ea typeface="나눔스퀘어" panose="020B0600000101010101" pitchFamily="50" charset="-127"/>
                </a:rPr>
                <a:t>1.0</a:t>
              </a:r>
              <a:endParaRPr lang="ko-KR" altLang="en-US" sz="800" dirty="0">
                <a:latin typeface="+mj-lt"/>
                <a:ea typeface="나눔스퀘어" panose="020B0600000101010101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73AC5E9-B4A6-B20D-248E-A9513830290F}"/>
                </a:ext>
              </a:extLst>
            </p:cNvPr>
            <p:cNvSpPr txBox="1"/>
            <p:nvPr/>
          </p:nvSpPr>
          <p:spPr>
            <a:xfrm>
              <a:off x="9253695" y="1551681"/>
              <a:ext cx="1112019" cy="215444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800" dirty="0">
                  <a:latin typeface="+mj-lt"/>
                  <a:ea typeface="나눔스퀘어" panose="020B0600000101010101" pitchFamily="50" charset="-127"/>
                </a:rPr>
                <a:t>김소은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7BE289D-CB6C-61B5-4DD4-DB95867577B4}"/>
                </a:ext>
              </a:extLst>
            </p:cNvPr>
            <p:cNvSpPr txBox="1"/>
            <p:nvPr/>
          </p:nvSpPr>
          <p:spPr>
            <a:xfrm>
              <a:off x="5134378" y="1336558"/>
              <a:ext cx="962033" cy="206305"/>
            </a:xfrm>
            <a:prstGeom prst="rect">
              <a:avLst/>
            </a:prstGeom>
            <a:solidFill>
              <a:srgbClr val="003668"/>
            </a:solidFill>
            <a:ln>
              <a:solidFill>
                <a:srgbClr val="003668"/>
              </a:solidFill>
            </a:ln>
          </p:spPr>
          <p:txBody>
            <a:bodyPr anchor="ctr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800" b="1" dirty="0">
                  <a:solidFill>
                    <a:schemeClr val="bg1"/>
                  </a:solidFill>
                  <a:latin typeface="+mj-lt"/>
                  <a:ea typeface="나눔스퀘어" panose="020B0600000101010101" pitchFamily="50" charset="-127"/>
                </a:rPr>
                <a:t>화면이름</a:t>
              </a:r>
              <a:r>
                <a:rPr lang="en-US" altLang="ko-KR" sz="800" b="1" dirty="0">
                  <a:solidFill>
                    <a:schemeClr val="bg1"/>
                  </a:solidFill>
                  <a:latin typeface="+mj-lt"/>
                  <a:ea typeface="나눔스퀘어" panose="020B0600000101010101" pitchFamily="50" charset="-127"/>
                </a:rPr>
                <a:t>(ID)</a:t>
              </a:r>
              <a:endParaRPr lang="ko-KR" altLang="en-US" sz="800" b="1" dirty="0">
                <a:solidFill>
                  <a:schemeClr val="bg1"/>
                </a:solidFill>
                <a:latin typeface="+mj-lt"/>
                <a:ea typeface="나눔스퀘어" panose="020B0600000101010101" pitchFamily="50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3B4F2D2-4FBB-AF4E-8880-2C55667AFF81}"/>
                </a:ext>
              </a:extLst>
            </p:cNvPr>
            <p:cNvSpPr txBox="1"/>
            <p:nvPr/>
          </p:nvSpPr>
          <p:spPr>
            <a:xfrm>
              <a:off x="6099442" y="1334372"/>
              <a:ext cx="2340693" cy="215444"/>
            </a:xfrm>
            <a:prstGeom prst="rect">
              <a:avLst/>
            </a:prstGeom>
            <a:noFill/>
            <a:ln w="3175">
              <a:solidFill>
                <a:schemeClr val="bg1">
                  <a:lumMod val="85000"/>
                </a:schemeClr>
              </a:solidFill>
            </a:ln>
          </p:spPr>
          <p:txBody>
            <a:bodyPr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800" dirty="0" err="1">
                  <a:latin typeface="+mj-lt"/>
                  <a:ea typeface="나눔스퀘어" panose="020B0600000101010101" pitchFamily="50" charset="-127"/>
                </a:rPr>
                <a:t>메인페이지</a:t>
              </a:r>
              <a:r>
                <a:rPr lang="ko-KR" altLang="en-US" sz="800" dirty="0">
                  <a:latin typeface="+mj-lt"/>
                  <a:ea typeface="나눔스퀘어" panose="020B0600000101010101" pitchFamily="50" charset="-127"/>
                </a:rPr>
                <a:t> </a:t>
              </a:r>
              <a:r>
                <a:rPr lang="en-US" altLang="ko-KR" sz="800" dirty="0">
                  <a:latin typeface="+mj-lt"/>
                  <a:ea typeface="나눔스퀘어" panose="020B0600000101010101" pitchFamily="50" charset="-127"/>
                </a:rPr>
                <a:t>( 0.</a:t>
              </a:r>
              <a:r>
                <a:rPr lang="ko-KR" altLang="en-US" sz="800" dirty="0">
                  <a:latin typeface="+mj-lt"/>
                  <a:ea typeface="나눔스퀘어" panose="020B0600000101010101" pitchFamily="50" charset="-127"/>
                </a:rPr>
                <a:t>메인</a:t>
              </a:r>
              <a:r>
                <a:rPr lang="en-US" altLang="ko-KR" sz="800" dirty="0">
                  <a:latin typeface="+mj-lt"/>
                  <a:ea typeface="나눔스퀘어" panose="020B0600000101010101" pitchFamily="50" charset="-127"/>
                </a:rPr>
                <a:t> )</a:t>
              </a:r>
              <a:endParaRPr lang="ko-KR" altLang="en-US" sz="800" dirty="0">
                <a:latin typeface="+mj-lt"/>
                <a:ea typeface="나눔스퀘어" panose="020B0600000101010101" pitchFamily="50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88A1341-DD30-B459-B035-1F0C90730C9D}"/>
                </a:ext>
              </a:extLst>
            </p:cNvPr>
            <p:cNvSpPr txBox="1"/>
            <p:nvPr/>
          </p:nvSpPr>
          <p:spPr>
            <a:xfrm>
              <a:off x="8443164" y="1733777"/>
              <a:ext cx="1922550" cy="206305"/>
            </a:xfrm>
            <a:prstGeom prst="rect">
              <a:avLst/>
            </a:prstGeom>
            <a:solidFill>
              <a:srgbClr val="003668"/>
            </a:solidFill>
            <a:ln>
              <a:solidFill>
                <a:srgbClr val="003668"/>
              </a:solidFill>
            </a:ln>
          </p:spPr>
          <p:txBody>
            <a:bodyPr anchor="ctr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1" lang="en-US" altLang="ko-KR" sz="800" b="1" dirty="0">
                  <a:solidFill>
                    <a:schemeClr val="bg1"/>
                  </a:solidFill>
                  <a:latin typeface="+mj-lt"/>
                  <a:ea typeface="나눔스퀘어" panose="020B0600000101010101" pitchFamily="50" charset="-127"/>
                </a:rPr>
                <a:t>Description</a:t>
              </a:r>
              <a:endParaRPr lang="ko-KR" altLang="en-US" sz="800" b="1" dirty="0">
                <a:solidFill>
                  <a:schemeClr val="bg1"/>
                </a:solidFill>
                <a:latin typeface="+mj-lt"/>
                <a:ea typeface="나눔스퀘어" panose="020B0600000101010101" pitchFamily="50" charset="-127"/>
              </a:endParaRPr>
            </a:p>
          </p:txBody>
        </p:sp>
        <p:sp>
          <p:nvSpPr>
            <p:cNvPr id="14" name="TextBox 118">
              <a:extLst>
                <a:ext uri="{FF2B5EF4-FFF2-40B4-BE49-F238E27FC236}">
                  <a16:creationId xmlns:a16="http://schemas.microsoft.com/office/drawing/2014/main" id="{90E69913-C871-0275-2187-A41AB5A53E7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763078" y="1968331"/>
              <a:ext cx="1593792" cy="2063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eaLnBrk="1" hangingPunct="1"/>
              <a:r>
                <a:rPr lang="ko-KR" altLang="en-US" sz="800">
                  <a:latin typeface="+mj-lt"/>
                  <a:ea typeface="나눔스퀘어" panose="020B0600000101010101" pitchFamily="50" charset="-127"/>
                </a:rPr>
                <a:t>설명</a:t>
              </a:r>
            </a:p>
          </p:txBody>
        </p:sp>
        <p:sp>
          <p:nvSpPr>
            <p:cNvPr id="15" name="TextBox 119">
              <a:extLst>
                <a:ext uri="{FF2B5EF4-FFF2-40B4-BE49-F238E27FC236}">
                  <a16:creationId xmlns:a16="http://schemas.microsoft.com/office/drawing/2014/main" id="{113E399E-31B5-5DF8-F0B3-9CA6750BA93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434320" y="1965507"/>
              <a:ext cx="395418" cy="2063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eaLnBrk="1" hangingPunct="1"/>
              <a:r>
                <a:rPr lang="ko-KR" altLang="en-US" sz="800" dirty="0">
                  <a:latin typeface="+mj-lt"/>
                  <a:ea typeface="나눔스퀘어" panose="020B0600000101010101" pitchFamily="50" charset="-127"/>
                </a:rPr>
                <a:t>번호</a:t>
              </a:r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004C8D59-5519-E6ED-0512-E65B9B286259}"/>
                </a:ext>
              </a:extLst>
            </p:cNvPr>
            <p:cNvGrpSpPr/>
            <p:nvPr/>
          </p:nvGrpSpPr>
          <p:grpSpPr>
            <a:xfrm>
              <a:off x="8430072" y="2700072"/>
              <a:ext cx="1922550" cy="215444"/>
              <a:chOff x="8595988" y="1708793"/>
              <a:chExt cx="2007713" cy="224987"/>
            </a:xfrm>
          </p:grpSpPr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82183C0-5D73-BC73-3931-72F0313370B0}"/>
                  </a:ext>
                </a:extLst>
              </p:cNvPr>
              <p:cNvSpPr txBox="1"/>
              <p:nvPr/>
            </p:nvSpPr>
            <p:spPr>
              <a:xfrm>
                <a:off x="8595988" y="1708793"/>
                <a:ext cx="414516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spAutoFit/>
              </a:bodyPr>
              <a:lstStyle/>
              <a:p>
                <a:pPr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ko-KR" sz="800" dirty="0">
                    <a:latin typeface="+mj-lt"/>
                    <a:ea typeface="나눔스퀘어" panose="020B0600000101010101" pitchFamily="50" charset="-127"/>
                  </a:rPr>
                  <a:t> 03</a:t>
                </a:r>
                <a:endParaRPr lang="ko-KR" altLang="en-US" sz="800" dirty="0">
                  <a:latin typeface="+mj-lt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E3C30F3-9C35-3D66-6B86-780AB8657E0D}"/>
                  </a:ext>
                </a:extLst>
              </p:cNvPr>
              <p:cNvSpPr txBox="1"/>
              <p:nvPr/>
            </p:nvSpPr>
            <p:spPr>
              <a:xfrm>
                <a:off x="8939309" y="1708793"/>
                <a:ext cx="1664392" cy="2249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spAutoFit/>
              </a:bodyPr>
              <a:lstStyle/>
              <a:p>
                <a:pPr>
                  <a:defRPr/>
                </a:pPr>
                <a:r>
                  <a:rPr lang="en-US" altLang="ko-KR" sz="800" dirty="0">
                    <a:ea typeface="나눔스퀘어" panose="020B0600000101010101" pitchFamily="50" charset="-127"/>
                  </a:rPr>
                  <a:t>Content</a:t>
                </a:r>
                <a:r>
                  <a:rPr lang="ko-KR" altLang="en-US" sz="800" dirty="0">
                    <a:ea typeface="나눔스퀘어" panose="020B0600000101010101" pitchFamily="50" charset="-127"/>
                  </a:rPr>
                  <a:t> </a:t>
                </a:r>
                <a:r>
                  <a:rPr lang="en-US" altLang="ko-KR" sz="800" dirty="0">
                    <a:ea typeface="나눔스퀘어" panose="020B0600000101010101" pitchFamily="50" charset="-127"/>
                  </a:rPr>
                  <a:t>3</a:t>
                </a:r>
                <a:r>
                  <a:rPr lang="ko-KR" altLang="en-US" sz="800" dirty="0">
                    <a:ea typeface="나눔스퀘어" panose="020B0600000101010101" pitchFamily="50" charset="-127"/>
                  </a:rPr>
                  <a:t> 체험학습</a:t>
                </a:r>
              </a:p>
            </p:txBody>
          </p:sp>
        </p:grp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48DD3AA1-F6B8-16E2-CBBA-2B48CA45CBC2}"/>
                </a:ext>
              </a:extLst>
            </p:cNvPr>
            <p:cNvCxnSpPr/>
            <p:nvPr/>
          </p:nvCxnSpPr>
          <p:spPr>
            <a:xfrm>
              <a:off x="8441649" y="1930130"/>
              <a:ext cx="0" cy="4744722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93D716DF-97B4-4EFA-B86A-27DBFDC2F642}"/>
                </a:ext>
              </a:extLst>
            </p:cNvPr>
            <p:cNvCxnSpPr/>
            <p:nvPr/>
          </p:nvCxnSpPr>
          <p:spPr>
            <a:xfrm>
              <a:off x="10365714" y="1930130"/>
              <a:ext cx="0" cy="4744722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687E78D9-179E-8DF0-DFFC-C153D4A3F081}"/>
                </a:ext>
              </a:extLst>
            </p:cNvPr>
            <p:cNvCxnSpPr/>
            <p:nvPr/>
          </p:nvCxnSpPr>
          <p:spPr>
            <a:xfrm flipH="1">
              <a:off x="1830138" y="6674852"/>
              <a:ext cx="8535576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3400BDE4-793E-4A30-E163-B6052F1D9E06}"/>
                </a:ext>
              </a:extLst>
            </p:cNvPr>
            <p:cNvCxnSpPr/>
            <p:nvPr/>
          </p:nvCxnSpPr>
          <p:spPr>
            <a:xfrm>
              <a:off x="1830138" y="1742317"/>
              <a:ext cx="0" cy="493394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8CE60205-6F1D-AC43-AE5D-6131C3744D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29314" y="2217151"/>
              <a:ext cx="1924065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09C8202B-F1E5-5FA5-8923-0AEBE918E16E}"/>
                </a:ext>
              </a:extLst>
            </p:cNvPr>
            <p:cNvGrpSpPr/>
            <p:nvPr/>
          </p:nvGrpSpPr>
          <p:grpSpPr>
            <a:xfrm>
              <a:off x="8430072" y="2470329"/>
              <a:ext cx="1922550" cy="215444"/>
              <a:chOff x="8595988" y="1708793"/>
              <a:chExt cx="2007713" cy="224987"/>
            </a:xfrm>
          </p:grpSpPr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9707243-9E68-093B-9CAB-BF9AD3DD3513}"/>
                  </a:ext>
                </a:extLst>
              </p:cNvPr>
              <p:cNvSpPr txBox="1"/>
              <p:nvPr/>
            </p:nvSpPr>
            <p:spPr>
              <a:xfrm>
                <a:off x="8595988" y="1708793"/>
                <a:ext cx="414516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spAutoFit/>
              </a:bodyPr>
              <a:lstStyle/>
              <a:p>
                <a:pPr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ko-KR" sz="800" dirty="0">
                    <a:latin typeface="+mj-lt"/>
                    <a:ea typeface="나눔스퀘어" panose="020B0600000101010101" pitchFamily="50" charset="-127"/>
                  </a:rPr>
                  <a:t> 02</a:t>
                </a:r>
                <a:endParaRPr lang="ko-KR" altLang="en-US" sz="800" dirty="0">
                  <a:latin typeface="+mj-lt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FA71372-952B-8229-3927-F21249D10ECF}"/>
                  </a:ext>
                </a:extLst>
              </p:cNvPr>
              <p:cNvSpPr txBox="1"/>
              <p:nvPr/>
            </p:nvSpPr>
            <p:spPr>
              <a:xfrm>
                <a:off x="8939309" y="1708793"/>
                <a:ext cx="1664392" cy="2249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spAutoFit/>
              </a:bodyPr>
              <a:lstStyle/>
              <a:p>
                <a:pPr>
                  <a:defRPr/>
                </a:pPr>
                <a:r>
                  <a:rPr lang="en-US" altLang="ko-KR" sz="800" dirty="0">
                    <a:ea typeface="나눔스퀘어" panose="020B0600000101010101" pitchFamily="50" charset="-127"/>
                  </a:rPr>
                  <a:t>Content 2 </a:t>
                </a:r>
                <a:r>
                  <a:rPr lang="ko-KR" altLang="en-US" sz="800" dirty="0">
                    <a:ea typeface="나눔스퀘어" panose="020B0600000101010101" pitchFamily="50" charset="-127"/>
                  </a:rPr>
                  <a:t>채용</a:t>
                </a:r>
                <a:r>
                  <a:rPr lang="en-US" altLang="ko-KR" sz="800" dirty="0">
                    <a:ea typeface="나눔스퀘어" panose="020B0600000101010101" pitchFamily="50" charset="-127"/>
                  </a:rPr>
                  <a:t>/</a:t>
                </a:r>
                <a:r>
                  <a:rPr lang="ko-KR" altLang="en-US" sz="800" dirty="0">
                    <a:ea typeface="나눔스퀘어" panose="020B0600000101010101" pitchFamily="50" charset="-127"/>
                  </a:rPr>
                  <a:t>인사</a:t>
                </a:r>
              </a:p>
            </p:txBody>
          </p:sp>
        </p:grp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F388B177-C2B4-2655-B80F-4ED1F002A385}"/>
                </a:ext>
              </a:extLst>
            </p:cNvPr>
            <p:cNvGrpSpPr/>
            <p:nvPr/>
          </p:nvGrpSpPr>
          <p:grpSpPr>
            <a:xfrm>
              <a:off x="8430072" y="2240585"/>
              <a:ext cx="1922550" cy="215444"/>
              <a:chOff x="8595988" y="1708793"/>
              <a:chExt cx="2007713" cy="224987"/>
            </a:xfrm>
          </p:grpSpPr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3130096-2680-9444-4CC2-82E51F9EEC53}"/>
                  </a:ext>
                </a:extLst>
              </p:cNvPr>
              <p:cNvSpPr txBox="1"/>
              <p:nvPr/>
            </p:nvSpPr>
            <p:spPr>
              <a:xfrm>
                <a:off x="8595988" y="1708793"/>
                <a:ext cx="414516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spAutoFit/>
              </a:bodyPr>
              <a:lstStyle/>
              <a:p>
                <a:pPr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ko-KR" sz="800" dirty="0">
                    <a:latin typeface="+mj-lt"/>
                    <a:ea typeface="나눔스퀘어" panose="020B0600000101010101" pitchFamily="50" charset="-127"/>
                  </a:rPr>
                  <a:t> 01</a:t>
                </a:r>
                <a:endParaRPr lang="ko-KR" altLang="en-US" sz="800" dirty="0">
                  <a:latin typeface="+mj-lt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6955E5D-B75A-1C99-1B42-B21FFD577F79}"/>
                  </a:ext>
                </a:extLst>
              </p:cNvPr>
              <p:cNvSpPr txBox="1"/>
              <p:nvPr/>
            </p:nvSpPr>
            <p:spPr>
              <a:xfrm>
                <a:off x="8939309" y="1708793"/>
                <a:ext cx="1664392" cy="2249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spAutoFit/>
              </a:bodyPr>
              <a:lstStyle/>
              <a:p>
                <a:pPr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ko-KR" sz="800" dirty="0">
                    <a:latin typeface="+mj-lt"/>
                    <a:ea typeface="나눔스퀘어" panose="020B0600000101010101" pitchFamily="50" charset="-127"/>
                  </a:rPr>
                  <a:t>Content 1 </a:t>
                </a:r>
                <a:r>
                  <a:rPr lang="ko-KR" altLang="en-US" sz="800" dirty="0">
                    <a:latin typeface="+mj-lt"/>
                    <a:ea typeface="나눔스퀘어" panose="020B0600000101010101" pitchFamily="50" charset="-127"/>
                  </a:rPr>
                  <a:t>기상청 홍보영상</a:t>
                </a:r>
              </a:p>
            </p:txBody>
          </p:sp>
        </p:grp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FD87FFD0-73DB-97B7-AAE8-8271ACF90775}"/>
                </a:ext>
              </a:extLst>
            </p:cNvPr>
            <p:cNvGrpSpPr/>
            <p:nvPr/>
          </p:nvGrpSpPr>
          <p:grpSpPr>
            <a:xfrm>
              <a:off x="8430072" y="2929815"/>
              <a:ext cx="1922550" cy="215444"/>
              <a:chOff x="8595988" y="1708793"/>
              <a:chExt cx="2007713" cy="224987"/>
            </a:xfrm>
          </p:grpSpPr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DC53313-8905-DD1F-C8ED-862F1AABF519}"/>
                  </a:ext>
                </a:extLst>
              </p:cNvPr>
              <p:cNvSpPr txBox="1"/>
              <p:nvPr/>
            </p:nvSpPr>
            <p:spPr>
              <a:xfrm>
                <a:off x="8595988" y="1708793"/>
                <a:ext cx="414516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spAutoFit/>
              </a:bodyPr>
              <a:lstStyle/>
              <a:p>
                <a:pPr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ko-KR" sz="800" dirty="0">
                    <a:latin typeface="+mj-lt"/>
                    <a:ea typeface="나눔스퀘어" panose="020B0600000101010101" pitchFamily="50" charset="-127"/>
                  </a:rPr>
                  <a:t> 04</a:t>
                </a:r>
                <a:endParaRPr lang="ko-KR" altLang="en-US" sz="800" dirty="0">
                  <a:latin typeface="+mj-lt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6469CBB-4A62-EA7E-0A60-B364AA6C402D}"/>
                  </a:ext>
                </a:extLst>
              </p:cNvPr>
              <p:cNvSpPr txBox="1"/>
              <p:nvPr/>
            </p:nvSpPr>
            <p:spPr>
              <a:xfrm>
                <a:off x="8939309" y="1708793"/>
                <a:ext cx="1664392" cy="2249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spAutoFit/>
              </a:bodyPr>
              <a:lstStyle/>
              <a:p>
                <a:pPr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800" dirty="0">
                    <a:latin typeface="+mj-lt"/>
                    <a:ea typeface="나눔스퀘어" panose="020B0600000101010101" pitchFamily="50" charset="-127"/>
                  </a:rPr>
                  <a:t>사진으로 보는 기상청</a:t>
                </a:r>
              </a:p>
            </p:txBody>
          </p:sp>
        </p:grpSp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7C027020-6F9D-619F-5706-7A4E548AD78B}"/>
                </a:ext>
              </a:extLst>
            </p:cNvPr>
            <p:cNvGrpSpPr/>
            <p:nvPr/>
          </p:nvGrpSpPr>
          <p:grpSpPr>
            <a:xfrm>
              <a:off x="8430072" y="3159558"/>
              <a:ext cx="1922550" cy="338554"/>
              <a:chOff x="8595988" y="1708793"/>
              <a:chExt cx="2007713" cy="353550"/>
            </a:xfrm>
          </p:grpSpPr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B0B43213-C9F2-94BA-3F0A-17664D95925C}"/>
                  </a:ext>
                </a:extLst>
              </p:cNvPr>
              <p:cNvSpPr txBox="1"/>
              <p:nvPr/>
            </p:nvSpPr>
            <p:spPr>
              <a:xfrm>
                <a:off x="8595988" y="1708793"/>
                <a:ext cx="414516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spAutoFit/>
              </a:bodyPr>
              <a:lstStyle/>
              <a:p>
                <a:pPr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ko-KR" sz="800" dirty="0">
                    <a:latin typeface="+mj-lt"/>
                    <a:ea typeface="나눔스퀘어" panose="020B0600000101010101" pitchFamily="50" charset="-127"/>
                  </a:rPr>
                  <a:t> 05</a:t>
                </a:r>
                <a:endParaRPr lang="ko-KR" altLang="en-US" sz="800" dirty="0">
                  <a:latin typeface="+mj-lt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BABB6086-ABBB-07D1-150A-C102FFFE25AD}"/>
                  </a:ext>
                </a:extLst>
              </p:cNvPr>
              <p:cNvSpPr txBox="1"/>
              <p:nvPr/>
            </p:nvSpPr>
            <p:spPr>
              <a:xfrm>
                <a:off x="8939309" y="1708793"/>
                <a:ext cx="1664392" cy="3535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spAutoFit/>
              </a:bodyPr>
              <a:lstStyle/>
              <a:p>
                <a:pPr>
                  <a:defRPr/>
                </a:pPr>
                <a:r>
                  <a:rPr lang="ko-KR" altLang="en-US" sz="800" dirty="0" err="1">
                    <a:ea typeface="나눔스퀘어" panose="020B0600000101010101" pitchFamily="50" charset="-127"/>
                  </a:rPr>
                  <a:t>퀵메뉴바</a:t>
                </a:r>
                <a:r>
                  <a:rPr lang="ko-KR" altLang="en-US" sz="800" dirty="0">
                    <a:ea typeface="나눔스퀘어" panose="020B0600000101010101" pitchFamily="50" charset="-127"/>
                  </a:rPr>
                  <a:t> </a:t>
                </a:r>
                <a:r>
                  <a:rPr lang="en-US" altLang="ko-KR" sz="800" dirty="0">
                    <a:ea typeface="나눔스퀘어" panose="020B0600000101010101" pitchFamily="50" charset="-127"/>
                  </a:rPr>
                  <a:t>(SNS, </a:t>
                </a:r>
                <a:r>
                  <a:rPr lang="ko-KR" altLang="en-US" sz="800" dirty="0" err="1">
                    <a:ea typeface="나눔스퀘어" panose="020B0600000101010101" pitchFamily="50" charset="-127"/>
                  </a:rPr>
                  <a:t>날씨알리미</a:t>
                </a:r>
                <a:r>
                  <a:rPr lang="en-US" altLang="ko-KR" sz="800" dirty="0">
                    <a:ea typeface="나눔스퀘어" panose="020B0600000101010101" pitchFamily="50" charset="-127"/>
                  </a:rPr>
                  <a:t>, </a:t>
                </a:r>
              </a:p>
              <a:p>
                <a:pPr>
                  <a:defRPr/>
                </a:pPr>
                <a:r>
                  <a:rPr lang="ko-KR" altLang="en-US" sz="800" dirty="0">
                    <a:ea typeface="나눔스퀘어" panose="020B0600000101010101" pitchFamily="50" charset="-127"/>
                  </a:rPr>
                  <a:t>민원증명</a:t>
                </a:r>
                <a:r>
                  <a:rPr lang="en-US" altLang="ko-KR" sz="800" dirty="0">
                    <a:ea typeface="나눔스퀘어" panose="020B0600000101010101" pitchFamily="50" charset="-127"/>
                  </a:rPr>
                  <a:t>, </a:t>
                </a:r>
                <a:r>
                  <a:rPr lang="ko-KR" altLang="en-US" sz="800" dirty="0">
                    <a:ea typeface="나눔스퀘어" panose="020B0600000101010101" pitchFamily="50" charset="-127"/>
                  </a:rPr>
                  <a:t>기상자료</a:t>
                </a:r>
                <a:r>
                  <a:rPr lang="en-US" altLang="ko-KR" sz="800" dirty="0">
                    <a:ea typeface="나눔스퀘어" panose="020B0600000101010101" pitchFamily="50" charset="-127"/>
                  </a:rPr>
                  <a:t>)</a:t>
                </a:r>
                <a:endParaRPr lang="ko-KR" altLang="en-US" sz="800" dirty="0">
                  <a:ea typeface="나눔스퀘어" panose="020B0600000101010101" pitchFamily="50" charset="-127"/>
                </a:endParaRPr>
              </a:p>
            </p:txBody>
          </p:sp>
        </p:grpSp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3763231E-2B6D-83D5-5B0C-3961729A0D0A}"/>
                </a:ext>
              </a:extLst>
            </p:cNvPr>
            <p:cNvGrpSpPr/>
            <p:nvPr/>
          </p:nvGrpSpPr>
          <p:grpSpPr>
            <a:xfrm>
              <a:off x="8430072" y="3476431"/>
              <a:ext cx="1922550" cy="215444"/>
              <a:chOff x="8595988" y="1708793"/>
              <a:chExt cx="2007713" cy="224987"/>
            </a:xfrm>
          </p:grpSpPr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524F04C7-E88C-C904-2E5D-7B2277F33EDC}"/>
                  </a:ext>
                </a:extLst>
              </p:cNvPr>
              <p:cNvSpPr txBox="1"/>
              <p:nvPr/>
            </p:nvSpPr>
            <p:spPr>
              <a:xfrm>
                <a:off x="8595988" y="1708793"/>
                <a:ext cx="414516" cy="2249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spAutoFit/>
              </a:bodyPr>
              <a:lstStyle/>
              <a:p>
                <a:pPr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ko-KR" sz="800" dirty="0">
                    <a:latin typeface="+mj-lt"/>
                    <a:ea typeface="나눔스퀘어" panose="020B0600000101010101" pitchFamily="50" charset="-127"/>
                  </a:rPr>
                  <a:t> 06</a:t>
                </a:r>
                <a:endParaRPr lang="ko-KR" altLang="en-US" sz="800" dirty="0">
                  <a:latin typeface="+mj-lt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B51102F4-4A5D-8F21-46F8-37CAFF22BC34}"/>
                  </a:ext>
                </a:extLst>
              </p:cNvPr>
              <p:cNvSpPr txBox="1"/>
              <p:nvPr/>
            </p:nvSpPr>
            <p:spPr>
              <a:xfrm>
                <a:off x="8939309" y="1708793"/>
                <a:ext cx="1664392" cy="2249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spAutoFit/>
              </a:bodyPr>
              <a:lstStyle/>
              <a:p>
                <a:pPr>
                  <a:defRPr/>
                </a:pPr>
                <a:r>
                  <a:rPr lang="en-US" altLang="ko-KR" sz="800" dirty="0">
                    <a:ea typeface="나눔스퀘어" panose="020B0600000101010101" pitchFamily="50" charset="-127"/>
                  </a:rPr>
                  <a:t>Tab </a:t>
                </a:r>
                <a:r>
                  <a:rPr lang="ko-KR" altLang="en-US" sz="800" dirty="0">
                    <a:ea typeface="나눔스퀘어" panose="020B0600000101010101" pitchFamily="50" charset="-127"/>
                  </a:rPr>
                  <a:t>기상청 소식 </a:t>
                </a:r>
                <a:r>
                  <a:rPr lang="en-US" altLang="ko-KR" sz="800" dirty="0">
                    <a:ea typeface="나눔스퀘어" panose="020B0600000101010101" pitchFamily="50" charset="-127"/>
                  </a:rPr>
                  <a:t>1</a:t>
                </a:r>
                <a:endParaRPr lang="ko-KR" altLang="en-US" sz="800" dirty="0">
                  <a:ea typeface="나눔스퀘어" panose="020B0600000101010101" pitchFamily="50" charset="-127"/>
                </a:endParaRPr>
              </a:p>
            </p:txBody>
          </p:sp>
        </p:grp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1AA116D2-0169-FF96-FCEE-CE3B4BC7859F}"/>
                </a:ext>
              </a:extLst>
            </p:cNvPr>
            <p:cNvSpPr/>
            <p:nvPr/>
          </p:nvSpPr>
          <p:spPr>
            <a:xfrm>
              <a:off x="1841717" y="1867211"/>
              <a:ext cx="6598418" cy="1336478"/>
            </a:xfrm>
            <a:prstGeom prst="rect">
              <a:avLst/>
            </a:prstGeom>
            <a:solidFill>
              <a:srgbClr val="003668"/>
            </a:solidFill>
            <a:ln>
              <a:solidFill>
                <a:srgbClr val="00366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CE6D1894-FA12-33F0-1293-282F0BC1F3CD}"/>
                </a:ext>
              </a:extLst>
            </p:cNvPr>
            <p:cNvSpPr/>
            <p:nvPr/>
          </p:nvSpPr>
          <p:spPr>
            <a:xfrm>
              <a:off x="4378189" y="2110027"/>
              <a:ext cx="1512378" cy="866241"/>
            </a:xfrm>
            <a:prstGeom prst="rect">
              <a:avLst/>
            </a:prstGeom>
            <a:solidFill>
              <a:srgbClr val="B7D4E8"/>
            </a:solidFill>
            <a:ln>
              <a:solidFill>
                <a:srgbClr val="B7D4E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9D329FA9-668A-2F58-0C86-840828DAF595}"/>
                </a:ext>
              </a:extLst>
            </p:cNvPr>
            <p:cNvSpPr/>
            <p:nvPr/>
          </p:nvSpPr>
          <p:spPr>
            <a:xfrm>
              <a:off x="2695391" y="2110027"/>
              <a:ext cx="1512378" cy="866241"/>
            </a:xfrm>
            <a:prstGeom prst="rect">
              <a:avLst/>
            </a:prstGeom>
            <a:solidFill>
              <a:srgbClr val="B7D4E8"/>
            </a:solidFill>
            <a:ln>
              <a:solidFill>
                <a:srgbClr val="B7D4E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409C0B4F-D242-C6DD-FFBE-EA29D47FC35D}"/>
                </a:ext>
              </a:extLst>
            </p:cNvPr>
            <p:cNvSpPr/>
            <p:nvPr/>
          </p:nvSpPr>
          <p:spPr>
            <a:xfrm>
              <a:off x="6060987" y="2110027"/>
              <a:ext cx="1512378" cy="866241"/>
            </a:xfrm>
            <a:prstGeom prst="rect">
              <a:avLst/>
            </a:prstGeom>
            <a:solidFill>
              <a:srgbClr val="B7D4E8"/>
            </a:solidFill>
            <a:ln>
              <a:solidFill>
                <a:srgbClr val="B7D4E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C9A78B0E-5FD9-1A01-A26D-7B568378CD6D}"/>
                </a:ext>
              </a:extLst>
            </p:cNvPr>
            <p:cNvSpPr txBox="1"/>
            <p:nvPr/>
          </p:nvSpPr>
          <p:spPr>
            <a:xfrm>
              <a:off x="1921414" y="1897853"/>
              <a:ext cx="82266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CONTENT</a:t>
              </a:r>
              <a:endParaRPr lang="ko-KR" altLang="en-US" sz="11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E460805A-359A-8581-4DFF-1B9A8338AFD2}"/>
                </a:ext>
              </a:extLst>
            </p:cNvPr>
            <p:cNvSpPr txBox="1"/>
            <p:nvPr/>
          </p:nvSpPr>
          <p:spPr>
            <a:xfrm>
              <a:off x="7732348" y="2966613"/>
              <a:ext cx="61266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 err="1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더보기</a:t>
              </a:r>
              <a:r>
                <a:rPr lang="en-US" altLang="ko-KR" sz="10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+</a:t>
              </a:r>
              <a:endParaRPr lang="ko-KR" altLang="en-US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38F31FC4-9D63-0036-D508-99812D9B5A4B}"/>
                </a:ext>
              </a:extLst>
            </p:cNvPr>
            <p:cNvSpPr txBox="1"/>
            <p:nvPr/>
          </p:nvSpPr>
          <p:spPr>
            <a:xfrm>
              <a:off x="2903544" y="2399035"/>
              <a:ext cx="115833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/>
                <a:t>CONTENT 1</a:t>
              </a:r>
              <a:endParaRPr lang="ko-KR" altLang="en-US" sz="1400" dirty="0"/>
            </a:p>
          </p:txBody>
        </p:sp>
        <p:grpSp>
          <p:nvGrpSpPr>
            <p:cNvPr id="89" name="그룹 88">
              <a:extLst>
                <a:ext uri="{FF2B5EF4-FFF2-40B4-BE49-F238E27FC236}">
                  <a16:creationId xmlns:a16="http://schemas.microsoft.com/office/drawing/2014/main" id="{F9F6E745-13A9-E6FF-26F2-D7CB99C8D742}"/>
                </a:ext>
              </a:extLst>
            </p:cNvPr>
            <p:cNvGrpSpPr/>
            <p:nvPr/>
          </p:nvGrpSpPr>
          <p:grpSpPr>
            <a:xfrm>
              <a:off x="2695392" y="4560058"/>
              <a:ext cx="4877974" cy="1291665"/>
              <a:chOff x="2396136" y="2249483"/>
              <a:chExt cx="5448172" cy="1315373"/>
            </a:xfrm>
          </p:grpSpPr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1FBB181B-F875-C4EE-9203-62D6196207FC}"/>
                  </a:ext>
                </a:extLst>
              </p:cNvPr>
              <p:cNvSpPr/>
              <p:nvPr/>
            </p:nvSpPr>
            <p:spPr>
              <a:xfrm>
                <a:off x="2399750" y="2249483"/>
                <a:ext cx="5444558" cy="1315373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91" name="직선 연결선 90">
                <a:extLst>
                  <a:ext uri="{FF2B5EF4-FFF2-40B4-BE49-F238E27FC236}">
                    <a16:creationId xmlns:a16="http://schemas.microsoft.com/office/drawing/2014/main" id="{A2F88C0E-5A8C-EFEB-F7E5-B7ACDAD9835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93947" y="2249483"/>
                <a:ext cx="0" cy="131537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직선 연결선 91">
                <a:extLst>
                  <a:ext uri="{FF2B5EF4-FFF2-40B4-BE49-F238E27FC236}">
                    <a16:creationId xmlns:a16="http://schemas.microsoft.com/office/drawing/2014/main" id="{16F97106-6534-7579-AADF-5C8C5B5C260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99750" y="2698705"/>
                <a:ext cx="1194197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직선 연결선 92">
                <a:extLst>
                  <a:ext uri="{FF2B5EF4-FFF2-40B4-BE49-F238E27FC236}">
                    <a16:creationId xmlns:a16="http://schemas.microsoft.com/office/drawing/2014/main" id="{1198C768-B8BC-B505-A8D5-5F6E7E3EBBB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96136" y="3150511"/>
                <a:ext cx="1194197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DAF3FE5C-7408-3825-121F-B75D045CE282}"/>
                </a:ext>
              </a:extLst>
            </p:cNvPr>
            <p:cNvSpPr txBox="1"/>
            <p:nvPr/>
          </p:nvSpPr>
          <p:spPr>
            <a:xfrm>
              <a:off x="2840442" y="4662069"/>
              <a:ext cx="98616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기상청 소식</a:t>
              </a:r>
              <a:r>
                <a:rPr lang="en-US" altLang="ko-KR" sz="10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1</a:t>
              </a:r>
              <a:endPara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DD5CB14B-42BB-BE7F-6EF4-0B8E8ABD0947}"/>
                </a:ext>
              </a:extLst>
            </p:cNvPr>
            <p:cNvSpPr txBox="1"/>
            <p:nvPr/>
          </p:nvSpPr>
          <p:spPr>
            <a:xfrm>
              <a:off x="2266064" y="4566070"/>
              <a:ext cx="44435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TAB</a:t>
              </a:r>
              <a:endPara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D6D45679-FE31-9C9A-A0C0-46A0CFE5D90C}"/>
                </a:ext>
              </a:extLst>
            </p:cNvPr>
            <p:cNvSpPr/>
            <p:nvPr/>
          </p:nvSpPr>
          <p:spPr>
            <a:xfrm>
              <a:off x="1842820" y="6092372"/>
              <a:ext cx="6584223" cy="592877"/>
            </a:xfrm>
            <a:prstGeom prst="rect">
              <a:avLst/>
            </a:prstGeom>
            <a:solidFill>
              <a:srgbClr val="555555"/>
            </a:solidFill>
            <a:ln>
              <a:solidFill>
                <a:srgbClr val="55555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0E7D6E49-BAEF-C8EB-82CD-184F090F41BC}"/>
                </a:ext>
              </a:extLst>
            </p:cNvPr>
            <p:cNvSpPr txBox="1"/>
            <p:nvPr/>
          </p:nvSpPr>
          <p:spPr>
            <a:xfrm>
              <a:off x="5630891" y="6095867"/>
              <a:ext cx="2906565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900" dirty="0">
                  <a:solidFill>
                    <a:schemeClr val="bg1">
                      <a:lumMod val="9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관련사이트    고용노동부</a:t>
              </a:r>
              <a:r>
                <a:rPr lang="en-US" altLang="ko-KR" sz="900" dirty="0">
                  <a:solidFill>
                    <a:schemeClr val="bg1">
                      <a:lumMod val="9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/</a:t>
              </a:r>
              <a:r>
                <a:rPr lang="ko-KR" altLang="en-US" sz="900" dirty="0">
                  <a:solidFill>
                    <a:schemeClr val="bg1">
                      <a:lumMod val="9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산하기관    유관기관</a:t>
              </a:r>
              <a:r>
                <a:rPr lang="en-US" altLang="ko-KR" sz="900" dirty="0">
                  <a:solidFill>
                    <a:schemeClr val="bg1">
                      <a:lumMod val="9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/</a:t>
              </a:r>
              <a:r>
                <a:rPr lang="ko-KR" altLang="en-US" sz="900" dirty="0">
                  <a:solidFill>
                    <a:schemeClr val="bg1">
                      <a:lumMod val="9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기타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677A297E-4AAE-F6B9-52BB-EBD2C17B7D59}"/>
                </a:ext>
              </a:extLst>
            </p:cNvPr>
            <p:cNvSpPr txBox="1"/>
            <p:nvPr/>
          </p:nvSpPr>
          <p:spPr>
            <a:xfrm>
              <a:off x="1827109" y="6103759"/>
              <a:ext cx="3195105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900" dirty="0">
                  <a:solidFill>
                    <a:schemeClr val="bg1">
                      <a:lumMod val="9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개인정보처리방침   </a:t>
              </a:r>
              <a:r>
                <a:rPr lang="ko-KR" altLang="en-US" sz="900" dirty="0" err="1">
                  <a:solidFill>
                    <a:schemeClr val="bg1">
                      <a:lumMod val="9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이메일무단수집거부</a:t>
              </a:r>
              <a:r>
                <a:rPr lang="ko-KR" altLang="en-US" sz="900" dirty="0">
                  <a:solidFill>
                    <a:schemeClr val="bg1">
                      <a:lumMod val="9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  저작권보호정책</a:t>
              </a: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4FBA7ADD-BCB5-F724-92F9-AE2D5A9925B6}"/>
                </a:ext>
              </a:extLst>
            </p:cNvPr>
            <p:cNvSpPr txBox="1"/>
            <p:nvPr/>
          </p:nvSpPr>
          <p:spPr>
            <a:xfrm>
              <a:off x="1827109" y="6434328"/>
              <a:ext cx="699230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dirty="0">
                  <a:solidFill>
                    <a:schemeClr val="bg1">
                      <a:lumMod val="9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Copyright</a:t>
              </a:r>
              <a:endParaRPr lang="ko-KR" altLang="en-US" sz="900" dirty="0">
                <a:solidFill>
                  <a:schemeClr val="bg1">
                    <a:lumMod val="9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216BC267-A165-5590-BF7C-3B62898B739B}"/>
                </a:ext>
              </a:extLst>
            </p:cNvPr>
            <p:cNvSpPr txBox="1"/>
            <p:nvPr/>
          </p:nvSpPr>
          <p:spPr>
            <a:xfrm>
              <a:off x="1826286" y="6260591"/>
              <a:ext cx="415498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900" dirty="0">
                  <a:solidFill>
                    <a:schemeClr val="bg1">
                      <a:lumMod val="9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주소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383A1FF0-DB23-728D-6221-259F4DD6067C}"/>
                </a:ext>
              </a:extLst>
            </p:cNvPr>
            <p:cNvSpPr txBox="1"/>
            <p:nvPr/>
          </p:nvSpPr>
          <p:spPr>
            <a:xfrm>
              <a:off x="2769650" y="6286027"/>
              <a:ext cx="646331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900" dirty="0">
                  <a:solidFill>
                    <a:schemeClr val="bg1">
                      <a:lumMod val="9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대표전화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8B069F1F-8F01-4C26-3C1A-E9CA750E495F}"/>
                </a:ext>
              </a:extLst>
            </p:cNvPr>
            <p:cNvSpPr txBox="1"/>
            <p:nvPr/>
          </p:nvSpPr>
          <p:spPr>
            <a:xfrm>
              <a:off x="4918448" y="6262943"/>
              <a:ext cx="65037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Footer</a:t>
              </a:r>
              <a:endParaRPr lang="ko-KR" altLang="en-US" sz="1200" b="1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grpSp>
          <p:nvGrpSpPr>
            <p:cNvPr id="106" name="그룹 105">
              <a:extLst>
                <a:ext uri="{FF2B5EF4-FFF2-40B4-BE49-F238E27FC236}">
                  <a16:creationId xmlns:a16="http://schemas.microsoft.com/office/drawing/2014/main" id="{74102386-85A1-AC98-75E8-45172ABE8C9F}"/>
                </a:ext>
              </a:extLst>
            </p:cNvPr>
            <p:cNvGrpSpPr/>
            <p:nvPr/>
          </p:nvGrpSpPr>
          <p:grpSpPr>
            <a:xfrm>
              <a:off x="4002355" y="4928763"/>
              <a:ext cx="3393408" cy="586827"/>
              <a:chOff x="3522712" y="5544487"/>
              <a:chExt cx="589198" cy="216810"/>
            </a:xfrm>
          </p:grpSpPr>
          <p:cxnSp>
            <p:nvCxnSpPr>
              <p:cNvPr id="107" name="직선 연결선 106">
                <a:extLst>
                  <a:ext uri="{FF2B5EF4-FFF2-40B4-BE49-F238E27FC236}">
                    <a16:creationId xmlns:a16="http://schemas.microsoft.com/office/drawing/2014/main" id="{06159CAC-91EA-4A41-E01F-6D0A02FCC7A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22712" y="5761297"/>
                <a:ext cx="589198" cy="0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직선 연결선 107">
                <a:extLst>
                  <a:ext uri="{FF2B5EF4-FFF2-40B4-BE49-F238E27FC236}">
                    <a16:creationId xmlns:a16="http://schemas.microsoft.com/office/drawing/2014/main" id="{38D06E20-FC70-AB93-7033-61143DC1B15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22712" y="5652892"/>
                <a:ext cx="589198" cy="0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직선 연결선 108">
                <a:extLst>
                  <a:ext uri="{FF2B5EF4-FFF2-40B4-BE49-F238E27FC236}">
                    <a16:creationId xmlns:a16="http://schemas.microsoft.com/office/drawing/2014/main" id="{C70407D3-76EA-6041-F4A8-02B44981C7C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22712" y="5544487"/>
                <a:ext cx="589198" cy="0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0" name="타원 109">
              <a:extLst>
                <a:ext uri="{FF2B5EF4-FFF2-40B4-BE49-F238E27FC236}">
                  <a16:creationId xmlns:a16="http://schemas.microsoft.com/office/drawing/2014/main" id="{4938702B-1A6B-BFA6-BB16-AC27EE0FD2E2}"/>
                </a:ext>
              </a:extLst>
            </p:cNvPr>
            <p:cNvSpPr/>
            <p:nvPr/>
          </p:nvSpPr>
          <p:spPr>
            <a:xfrm>
              <a:off x="2801445" y="2464618"/>
              <a:ext cx="158932" cy="15893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latin typeface="+mj-lt"/>
                  <a:ea typeface="나눔스퀘어" panose="020B0600000101010101" pitchFamily="50" charset="-127"/>
                </a:rPr>
                <a:t>1</a:t>
              </a:r>
              <a:endParaRPr lang="ko-KR" altLang="en-US" sz="900" dirty="0">
                <a:latin typeface="+mj-lt"/>
                <a:ea typeface="나눔스퀘어" panose="020B0600000101010101" pitchFamily="50" charset="-127"/>
              </a:endParaRPr>
            </a:p>
          </p:txBody>
        </p:sp>
        <p:sp>
          <p:nvSpPr>
            <p:cNvPr id="111" name="타원 110">
              <a:extLst>
                <a:ext uri="{FF2B5EF4-FFF2-40B4-BE49-F238E27FC236}">
                  <a16:creationId xmlns:a16="http://schemas.microsoft.com/office/drawing/2014/main" id="{05866662-7645-795C-3870-ECC5546A3AD2}"/>
                </a:ext>
              </a:extLst>
            </p:cNvPr>
            <p:cNvSpPr/>
            <p:nvPr/>
          </p:nvSpPr>
          <p:spPr>
            <a:xfrm>
              <a:off x="4484243" y="2471664"/>
              <a:ext cx="158932" cy="15893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latin typeface="+mj-lt"/>
                  <a:ea typeface="나눔스퀘어" panose="020B0600000101010101" pitchFamily="50" charset="-127"/>
                </a:rPr>
                <a:t>2</a:t>
              </a:r>
              <a:endParaRPr lang="ko-KR" altLang="en-US" sz="900" dirty="0">
                <a:latin typeface="+mj-lt"/>
                <a:ea typeface="나눔스퀘어" panose="020B0600000101010101" pitchFamily="50" charset="-127"/>
              </a:endParaRPr>
            </a:p>
          </p:txBody>
        </p:sp>
        <p:sp>
          <p:nvSpPr>
            <p:cNvPr id="112" name="타원 111">
              <a:extLst>
                <a:ext uri="{FF2B5EF4-FFF2-40B4-BE49-F238E27FC236}">
                  <a16:creationId xmlns:a16="http://schemas.microsoft.com/office/drawing/2014/main" id="{703FB338-83E4-5865-7159-13D7A6606284}"/>
                </a:ext>
              </a:extLst>
            </p:cNvPr>
            <p:cNvSpPr/>
            <p:nvPr/>
          </p:nvSpPr>
          <p:spPr>
            <a:xfrm>
              <a:off x="6163447" y="2472179"/>
              <a:ext cx="158932" cy="15893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latin typeface="+mj-lt"/>
                  <a:ea typeface="나눔스퀘어" panose="020B0600000101010101" pitchFamily="50" charset="-127"/>
                </a:rPr>
                <a:t>3</a:t>
              </a:r>
              <a:endParaRPr lang="ko-KR" altLang="en-US" sz="900" dirty="0">
                <a:latin typeface="+mj-lt"/>
                <a:ea typeface="나눔스퀘어" panose="020B0600000101010101" pitchFamily="50" charset="-127"/>
              </a:endParaRPr>
            </a:p>
          </p:txBody>
        </p:sp>
        <p:sp>
          <p:nvSpPr>
            <p:cNvPr id="114" name="타원 113">
              <a:extLst>
                <a:ext uri="{FF2B5EF4-FFF2-40B4-BE49-F238E27FC236}">
                  <a16:creationId xmlns:a16="http://schemas.microsoft.com/office/drawing/2014/main" id="{1E219859-524B-EA48-4E4A-DFAE74C1B072}"/>
                </a:ext>
              </a:extLst>
            </p:cNvPr>
            <p:cNvSpPr/>
            <p:nvPr/>
          </p:nvSpPr>
          <p:spPr>
            <a:xfrm>
              <a:off x="2748248" y="4699789"/>
              <a:ext cx="158932" cy="15893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latin typeface="+mj-lt"/>
                  <a:ea typeface="나눔스퀘어" panose="020B0600000101010101" pitchFamily="50" charset="-127"/>
                </a:rPr>
                <a:t>6</a:t>
              </a:r>
              <a:endParaRPr lang="ko-KR" altLang="en-US" sz="900" dirty="0">
                <a:latin typeface="+mj-lt"/>
                <a:ea typeface="나눔스퀘어" panose="020B0600000101010101" pitchFamily="50" charset="-127"/>
              </a:endParaRPr>
            </a:p>
          </p:txBody>
        </p:sp>
        <p:grpSp>
          <p:nvGrpSpPr>
            <p:cNvPr id="125" name="그룹 124">
              <a:extLst>
                <a:ext uri="{FF2B5EF4-FFF2-40B4-BE49-F238E27FC236}">
                  <a16:creationId xmlns:a16="http://schemas.microsoft.com/office/drawing/2014/main" id="{BA202DC1-13A5-EF6A-21DD-1C3CF25E79CD}"/>
                </a:ext>
              </a:extLst>
            </p:cNvPr>
            <p:cNvGrpSpPr/>
            <p:nvPr/>
          </p:nvGrpSpPr>
          <p:grpSpPr>
            <a:xfrm>
              <a:off x="4755404" y="6293559"/>
              <a:ext cx="296876" cy="215444"/>
              <a:chOff x="1823602" y="1471945"/>
              <a:chExt cx="296876" cy="215444"/>
            </a:xfrm>
          </p:grpSpPr>
          <p:sp>
            <p:nvSpPr>
              <p:cNvPr id="126" name="타원 125">
                <a:extLst>
                  <a:ext uri="{FF2B5EF4-FFF2-40B4-BE49-F238E27FC236}">
                    <a16:creationId xmlns:a16="http://schemas.microsoft.com/office/drawing/2014/main" id="{065FB0F2-3865-AE80-F1C2-81AD0FA5A999}"/>
                  </a:ext>
                </a:extLst>
              </p:cNvPr>
              <p:cNvSpPr/>
              <p:nvPr/>
            </p:nvSpPr>
            <p:spPr>
              <a:xfrm>
                <a:off x="1892574" y="1500201"/>
                <a:ext cx="158932" cy="158932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 dirty="0">
                  <a:latin typeface="+mj-lt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67625752-4D98-6EAD-7BB8-F64DE5B0C95E}"/>
                  </a:ext>
                </a:extLst>
              </p:cNvPr>
              <p:cNvSpPr txBox="1"/>
              <p:nvPr/>
            </p:nvSpPr>
            <p:spPr>
              <a:xfrm>
                <a:off x="1823602" y="1471945"/>
                <a:ext cx="296876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800" dirty="0">
                    <a:solidFill>
                      <a:schemeClr val="bg1"/>
                    </a:solidFill>
                    <a:latin typeface="+mj-lt"/>
                  </a:rPr>
                  <a:t>12</a:t>
                </a:r>
                <a:endParaRPr lang="ko-KR" altLang="en-US" sz="800" dirty="0">
                  <a:solidFill>
                    <a:schemeClr val="bg1"/>
                  </a:solidFill>
                  <a:latin typeface="+mj-lt"/>
                </a:endParaRPr>
              </a:p>
            </p:txBody>
          </p:sp>
        </p:grp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252FD7EE-A5FD-223E-7C52-46FF35B24EA9}"/>
                </a:ext>
              </a:extLst>
            </p:cNvPr>
            <p:cNvSpPr/>
            <p:nvPr/>
          </p:nvSpPr>
          <p:spPr>
            <a:xfrm>
              <a:off x="2590853" y="3348266"/>
              <a:ext cx="5156086" cy="1010039"/>
            </a:xfrm>
            <a:prstGeom prst="rect">
              <a:avLst/>
            </a:prstGeom>
            <a:noFill/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34" name="그룹 133">
              <a:extLst>
                <a:ext uri="{FF2B5EF4-FFF2-40B4-BE49-F238E27FC236}">
                  <a16:creationId xmlns:a16="http://schemas.microsoft.com/office/drawing/2014/main" id="{5A52D540-5D10-2964-07D3-2B20C817C76F}"/>
                </a:ext>
              </a:extLst>
            </p:cNvPr>
            <p:cNvGrpSpPr/>
            <p:nvPr/>
          </p:nvGrpSpPr>
          <p:grpSpPr>
            <a:xfrm>
              <a:off x="4496702" y="3474418"/>
              <a:ext cx="1187085" cy="761233"/>
              <a:chOff x="5352800" y="4354591"/>
              <a:chExt cx="870411" cy="694409"/>
            </a:xfrm>
          </p:grpSpPr>
          <p:sp>
            <p:nvSpPr>
              <p:cNvPr id="135" name="직사각형 134">
                <a:extLst>
                  <a:ext uri="{FF2B5EF4-FFF2-40B4-BE49-F238E27FC236}">
                    <a16:creationId xmlns:a16="http://schemas.microsoft.com/office/drawing/2014/main" id="{F02677BD-9D2F-3087-9990-75D2DFF3961F}"/>
                  </a:ext>
                </a:extLst>
              </p:cNvPr>
              <p:cNvSpPr/>
              <p:nvPr/>
            </p:nvSpPr>
            <p:spPr>
              <a:xfrm>
                <a:off x="5421456" y="4354591"/>
                <a:ext cx="723001" cy="448552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66E23666-0976-797A-7797-00E636323A3A}"/>
                  </a:ext>
                </a:extLst>
              </p:cNvPr>
              <p:cNvSpPr txBox="1"/>
              <p:nvPr/>
            </p:nvSpPr>
            <p:spPr>
              <a:xfrm>
                <a:off x="5629195" y="4377138"/>
                <a:ext cx="297605" cy="2246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000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img</a:t>
                </a:r>
                <a:endParaRPr lang="ko-KR" altLang="en-US" sz="10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37" name="직사각형 136">
                <a:extLst>
                  <a:ext uri="{FF2B5EF4-FFF2-40B4-BE49-F238E27FC236}">
                    <a16:creationId xmlns:a16="http://schemas.microsoft.com/office/drawing/2014/main" id="{3BBCE384-5109-349C-7D5C-5E16CD7F1CB0}"/>
                  </a:ext>
                </a:extLst>
              </p:cNvPr>
              <p:cNvSpPr/>
              <p:nvPr/>
            </p:nvSpPr>
            <p:spPr>
              <a:xfrm>
                <a:off x="5352800" y="4857375"/>
                <a:ext cx="870411" cy="18253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3E6FA767-1580-1610-177B-1008458B712A}"/>
                  </a:ext>
                </a:extLst>
              </p:cNvPr>
              <p:cNvSpPr txBox="1"/>
              <p:nvPr/>
            </p:nvSpPr>
            <p:spPr>
              <a:xfrm>
                <a:off x="5422038" y="4824393"/>
                <a:ext cx="295254" cy="2246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text</a:t>
                </a:r>
                <a:endParaRPr lang="ko-KR" altLang="en-US" sz="10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22FBD365-752D-62D4-33B8-7526BF1E97AA}"/>
                  </a:ext>
                </a:extLst>
              </p:cNvPr>
              <p:cNvSpPr txBox="1"/>
              <p:nvPr/>
            </p:nvSpPr>
            <p:spPr>
              <a:xfrm>
                <a:off x="5555365" y="4570272"/>
                <a:ext cx="456281" cy="2105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9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350x200</a:t>
                </a:r>
                <a:endParaRPr lang="ko-KR" altLang="en-US" sz="9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0C9F530F-0B63-0611-D592-41EF19619179}"/>
                  </a:ext>
                </a:extLst>
              </p:cNvPr>
              <p:cNvSpPr txBox="1"/>
              <p:nvPr/>
            </p:nvSpPr>
            <p:spPr>
              <a:xfrm>
                <a:off x="5706910" y="4833799"/>
                <a:ext cx="456281" cy="2105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9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370x100</a:t>
                </a:r>
                <a:endParaRPr lang="ko-KR" altLang="en-US" sz="9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p:grpSp>
        <p:grpSp>
          <p:nvGrpSpPr>
            <p:cNvPr id="143" name="그룹 142">
              <a:extLst>
                <a:ext uri="{FF2B5EF4-FFF2-40B4-BE49-F238E27FC236}">
                  <a16:creationId xmlns:a16="http://schemas.microsoft.com/office/drawing/2014/main" id="{7456C593-048A-B5BC-61A1-805206936DEE}"/>
                </a:ext>
              </a:extLst>
            </p:cNvPr>
            <p:cNvGrpSpPr/>
            <p:nvPr/>
          </p:nvGrpSpPr>
          <p:grpSpPr>
            <a:xfrm>
              <a:off x="6160804" y="3470907"/>
              <a:ext cx="1187085" cy="761233"/>
              <a:chOff x="5686689" y="4545503"/>
              <a:chExt cx="889707" cy="703641"/>
            </a:xfrm>
          </p:grpSpPr>
          <p:sp>
            <p:nvSpPr>
              <p:cNvPr id="144" name="직사각형 143">
                <a:extLst>
                  <a:ext uri="{FF2B5EF4-FFF2-40B4-BE49-F238E27FC236}">
                    <a16:creationId xmlns:a16="http://schemas.microsoft.com/office/drawing/2014/main" id="{9B2C69ED-FD93-FF2A-037C-8D8411CD6335}"/>
                  </a:ext>
                </a:extLst>
              </p:cNvPr>
              <p:cNvSpPr/>
              <p:nvPr/>
            </p:nvSpPr>
            <p:spPr>
              <a:xfrm>
                <a:off x="5768599" y="4545503"/>
                <a:ext cx="739029" cy="45451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C4824908-62CD-7F45-9FBC-7F12E758782B}"/>
                  </a:ext>
                </a:extLst>
              </p:cNvPr>
              <p:cNvSpPr txBox="1"/>
              <p:nvPr/>
            </p:nvSpPr>
            <p:spPr>
              <a:xfrm>
                <a:off x="5980941" y="4568350"/>
                <a:ext cx="304203" cy="2275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000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img</a:t>
                </a:r>
                <a:endParaRPr lang="ko-KR" altLang="en-US" sz="10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46" name="직사각형 145">
                <a:extLst>
                  <a:ext uri="{FF2B5EF4-FFF2-40B4-BE49-F238E27FC236}">
                    <a16:creationId xmlns:a16="http://schemas.microsoft.com/office/drawing/2014/main" id="{E5296EFD-17A6-5EDD-7C51-38EEADD6DD98}"/>
                  </a:ext>
                </a:extLst>
              </p:cNvPr>
              <p:cNvSpPr/>
              <p:nvPr/>
            </p:nvSpPr>
            <p:spPr>
              <a:xfrm>
                <a:off x="5686689" y="5054971"/>
                <a:ext cx="889707" cy="18496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4DB27142-D887-44CF-067B-0B8BB7F7D2C3}"/>
                  </a:ext>
                </a:extLst>
              </p:cNvPr>
              <p:cNvSpPr txBox="1"/>
              <p:nvPr/>
            </p:nvSpPr>
            <p:spPr>
              <a:xfrm>
                <a:off x="5751036" y="5021551"/>
                <a:ext cx="301800" cy="2275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text</a:t>
                </a:r>
                <a:endParaRPr lang="ko-KR" altLang="en-US" sz="10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8EF1A68A-6E7E-6DC4-BB14-C8E9E6A54671}"/>
                  </a:ext>
                </a:extLst>
              </p:cNvPr>
              <p:cNvSpPr txBox="1"/>
              <p:nvPr/>
            </p:nvSpPr>
            <p:spPr>
              <a:xfrm>
                <a:off x="5905480" y="4764051"/>
                <a:ext cx="466396" cy="2133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9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350x200</a:t>
                </a:r>
                <a:endParaRPr lang="ko-KR" altLang="en-US" sz="9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BFEDA649-03DB-3F43-A14F-23B53FAA2D3C}"/>
                  </a:ext>
                </a:extLst>
              </p:cNvPr>
              <p:cNvSpPr txBox="1"/>
              <p:nvPr/>
            </p:nvSpPr>
            <p:spPr>
              <a:xfrm>
                <a:off x="6042195" y="5031082"/>
                <a:ext cx="466396" cy="2133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9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370x100</a:t>
                </a:r>
                <a:endParaRPr lang="ko-KR" altLang="en-US" sz="9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p:grpSp>
        <p:grpSp>
          <p:nvGrpSpPr>
            <p:cNvPr id="150" name="그룹 149">
              <a:extLst>
                <a:ext uri="{FF2B5EF4-FFF2-40B4-BE49-F238E27FC236}">
                  <a16:creationId xmlns:a16="http://schemas.microsoft.com/office/drawing/2014/main" id="{0F5C565A-7EB2-E0A9-1141-91E52DEBF037}"/>
                </a:ext>
              </a:extLst>
            </p:cNvPr>
            <p:cNvGrpSpPr/>
            <p:nvPr/>
          </p:nvGrpSpPr>
          <p:grpSpPr>
            <a:xfrm>
              <a:off x="2789128" y="3474418"/>
              <a:ext cx="1187085" cy="761233"/>
              <a:chOff x="5352800" y="4354591"/>
              <a:chExt cx="870411" cy="694409"/>
            </a:xfrm>
          </p:grpSpPr>
          <p:sp>
            <p:nvSpPr>
              <p:cNvPr id="151" name="직사각형 150">
                <a:extLst>
                  <a:ext uri="{FF2B5EF4-FFF2-40B4-BE49-F238E27FC236}">
                    <a16:creationId xmlns:a16="http://schemas.microsoft.com/office/drawing/2014/main" id="{372FC997-9976-B6CB-DCFC-D88DF4A26CEA}"/>
                  </a:ext>
                </a:extLst>
              </p:cNvPr>
              <p:cNvSpPr/>
              <p:nvPr/>
            </p:nvSpPr>
            <p:spPr>
              <a:xfrm>
                <a:off x="5421456" y="4354591"/>
                <a:ext cx="723001" cy="448552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E8B69D81-4397-04C4-0540-AAE30A510CB5}"/>
                  </a:ext>
                </a:extLst>
              </p:cNvPr>
              <p:cNvSpPr txBox="1"/>
              <p:nvPr/>
            </p:nvSpPr>
            <p:spPr>
              <a:xfrm>
                <a:off x="5629195" y="4377138"/>
                <a:ext cx="297605" cy="2246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000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img</a:t>
                </a:r>
                <a:endParaRPr lang="ko-KR" altLang="en-US" sz="10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53" name="직사각형 152">
                <a:extLst>
                  <a:ext uri="{FF2B5EF4-FFF2-40B4-BE49-F238E27FC236}">
                    <a16:creationId xmlns:a16="http://schemas.microsoft.com/office/drawing/2014/main" id="{443E3439-D836-6F05-2881-FD12E17127B4}"/>
                  </a:ext>
                </a:extLst>
              </p:cNvPr>
              <p:cNvSpPr/>
              <p:nvPr/>
            </p:nvSpPr>
            <p:spPr>
              <a:xfrm>
                <a:off x="5352800" y="4857375"/>
                <a:ext cx="870411" cy="18253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39D540BD-229C-6DBC-02D3-5D94CF97CBCD}"/>
                  </a:ext>
                </a:extLst>
              </p:cNvPr>
              <p:cNvSpPr txBox="1"/>
              <p:nvPr/>
            </p:nvSpPr>
            <p:spPr>
              <a:xfrm>
                <a:off x="5422038" y="4824393"/>
                <a:ext cx="295254" cy="2246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text</a:t>
                </a:r>
                <a:endParaRPr lang="ko-KR" altLang="en-US" sz="10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CE8BBAB6-EA47-EC8B-8475-04D5CB3B59F7}"/>
                  </a:ext>
                </a:extLst>
              </p:cNvPr>
              <p:cNvSpPr txBox="1"/>
              <p:nvPr/>
            </p:nvSpPr>
            <p:spPr>
              <a:xfrm>
                <a:off x="5555365" y="4570272"/>
                <a:ext cx="456281" cy="2105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9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350x200</a:t>
                </a:r>
                <a:endParaRPr lang="ko-KR" altLang="en-US" sz="9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6A490014-4CB5-C0F0-404C-D6CCD31CD89D}"/>
                  </a:ext>
                </a:extLst>
              </p:cNvPr>
              <p:cNvSpPr txBox="1"/>
              <p:nvPr/>
            </p:nvSpPr>
            <p:spPr>
              <a:xfrm>
                <a:off x="5706910" y="4833799"/>
                <a:ext cx="456281" cy="2105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9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370x100</a:t>
                </a:r>
                <a:endParaRPr lang="ko-KR" altLang="en-US" sz="9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p:grp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0A7C32D9-5D92-F48C-0459-EA5012F1D7CE}"/>
                </a:ext>
              </a:extLst>
            </p:cNvPr>
            <p:cNvSpPr txBox="1"/>
            <p:nvPr/>
          </p:nvSpPr>
          <p:spPr>
            <a:xfrm>
              <a:off x="4589731" y="2399035"/>
              <a:ext cx="115833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/>
                <a:t>CONTENT 2</a:t>
              </a:r>
              <a:endParaRPr lang="ko-KR" altLang="en-US" sz="1400" dirty="0"/>
            </a:p>
          </p:txBody>
        </p:sp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AD04EC51-3717-8E35-56EC-BF00093BA56F}"/>
                </a:ext>
              </a:extLst>
            </p:cNvPr>
            <p:cNvSpPr txBox="1"/>
            <p:nvPr/>
          </p:nvSpPr>
          <p:spPr>
            <a:xfrm>
              <a:off x="6284307" y="2399035"/>
              <a:ext cx="115833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/>
                <a:t>CONTENT 3</a:t>
              </a:r>
              <a:endParaRPr lang="ko-KR" altLang="en-US" sz="1400" dirty="0"/>
            </a:p>
          </p:txBody>
        </p:sp>
        <p:sp>
          <p:nvSpPr>
            <p:cNvPr id="163" name="직사각형 162">
              <a:extLst>
                <a:ext uri="{FF2B5EF4-FFF2-40B4-BE49-F238E27FC236}">
                  <a16:creationId xmlns:a16="http://schemas.microsoft.com/office/drawing/2014/main" id="{E5479B75-795E-BBEF-F644-88AD3A557A3A}"/>
                </a:ext>
              </a:extLst>
            </p:cNvPr>
            <p:cNvSpPr/>
            <p:nvPr/>
          </p:nvSpPr>
          <p:spPr>
            <a:xfrm>
              <a:off x="7956346" y="3796439"/>
              <a:ext cx="221662" cy="16189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BDB40F01-5437-C7AA-A0EA-3ACE3B80F97A}"/>
                </a:ext>
              </a:extLst>
            </p:cNvPr>
            <p:cNvSpPr/>
            <p:nvPr/>
          </p:nvSpPr>
          <p:spPr>
            <a:xfrm>
              <a:off x="7956346" y="3958331"/>
              <a:ext cx="221662" cy="16189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85170139-C545-B8A4-0617-689B905DE238}"/>
                </a:ext>
              </a:extLst>
            </p:cNvPr>
            <p:cNvSpPr/>
            <p:nvPr/>
          </p:nvSpPr>
          <p:spPr>
            <a:xfrm>
              <a:off x="7956346" y="4114138"/>
              <a:ext cx="221662" cy="16189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6" name="직사각형 165">
              <a:extLst>
                <a:ext uri="{FF2B5EF4-FFF2-40B4-BE49-F238E27FC236}">
                  <a16:creationId xmlns:a16="http://schemas.microsoft.com/office/drawing/2014/main" id="{6170231B-3FB7-2A0D-1AAF-D1BAADD6C78D}"/>
                </a:ext>
              </a:extLst>
            </p:cNvPr>
            <p:cNvSpPr/>
            <p:nvPr/>
          </p:nvSpPr>
          <p:spPr>
            <a:xfrm>
              <a:off x="7956346" y="4276031"/>
              <a:ext cx="221662" cy="16189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7" name="직사각형 166">
              <a:extLst>
                <a:ext uri="{FF2B5EF4-FFF2-40B4-BE49-F238E27FC236}">
                  <a16:creationId xmlns:a16="http://schemas.microsoft.com/office/drawing/2014/main" id="{28FD3802-4A3D-35E6-1A3A-47722AC1A6E2}"/>
                </a:ext>
              </a:extLst>
            </p:cNvPr>
            <p:cNvSpPr/>
            <p:nvPr/>
          </p:nvSpPr>
          <p:spPr>
            <a:xfrm>
              <a:off x="7956346" y="4437923"/>
              <a:ext cx="221662" cy="16189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2" name="타원 171">
              <a:extLst>
                <a:ext uri="{FF2B5EF4-FFF2-40B4-BE49-F238E27FC236}">
                  <a16:creationId xmlns:a16="http://schemas.microsoft.com/office/drawing/2014/main" id="{5D6462A9-97C1-E5CF-7DE1-8B4216BEFCBE}"/>
                </a:ext>
              </a:extLst>
            </p:cNvPr>
            <p:cNvSpPr/>
            <p:nvPr/>
          </p:nvSpPr>
          <p:spPr>
            <a:xfrm>
              <a:off x="2524608" y="3303517"/>
              <a:ext cx="158932" cy="15893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latin typeface="+mj-lt"/>
                  <a:ea typeface="나눔스퀘어" panose="020B0600000101010101" pitchFamily="50" charset="-127"/>
                </a:rPr>
                <a:t>4</a:t>
              </a:r>
              <a:endParaRPr lang="ko-KR" altLang="en-US" sz="900" dirty="0">
                <a:latin typeface="+mj-lt"/>
                <a:ea typeface="나눔스퀘어" panose="020B0600000101010101" pitchFamily="50" charset="-127"/>
              </a:endParaRPr>
            </a:p>
          </p:txBody>
        </p:sp>
        <p:sp>
          <p:nvSpPr>
            <p:cNvPr id="174" name="타원 173">
              <a:extLst>
                <a:ext uri="{FF2B5EF4-FFF2-40B4-BE49-F238E27FC236}">
                  <a16:creationId xmlns:a16="http://schemas.microsoft.com/office/drawing/2014/main" id="{B92D1A4C-93CD-A521-CAEF-EF075E32E6A9}"/>
                </a:ext>
              </a:extLst>
            </p:cNvPr>
            <p:cNvSpPr/>
            <p:nvPr/>
          </p:nvSpPr>
          <p:spPr>
            <a:xfrm>
              <a:off x="7860006" y="3689411"/>
              <a:ext cx="158932" cy="15893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latin typeface="+mj-lt"/>
                  <a:ea typeface="나눔스퀘어" panose="020B0600000101010101" pitchFamily="50" charset="-127"/>
                </a:rPr>
                <a:t>5</a:t>
              </a:r>
              <a:endParaRPr lang="ko-KR" altLang="en-US" sz="900" dirty="0">
                <a:latin typeface="+mj-lt"/>
                <a:ea typeface="나눔스퀘어" panose="020B0600000101010101" pitchFamily="50" charset="-127"/>
              </a:endParaRPr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87D91F93-99CE-30A3-1D71-586C457138AD}"/>
                </a:ext>
              </a:extLst>
            </p:cNvPr>
            <p:cNvSpPr txBox="1"/>
            <p:nvPr/>
          </p:nvSpPr>
          <p:spPr>
            <a:xfrm>
              <a:off x="2840442" y="5123463"/>
              <a:ext cx="98616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기상청 소식</a:t>
              </a:r>
              <a:r>
                <a:rPr lang="en-US" altLang="ko-KR" sz="10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2</a:t>
              </a:r>
              <a:endPara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76" name="타원 175">
              <a:extLst>
                <a:ext uri="{FF2B5EF4-FFF2-40B4-BE49-F238E27FC236}">
                  <a16:creationId xmlns:a16="http://schemas.microsoft.com/office/drawing/2014/main" id="{F41690F0-D3F0-CF2F-0009-CD17190E06D3}"/>
                </a:ext>
              </a:extLst>
            </p:cNvPr>
            <p:cNvSpPr/>
            <p:nvPr/>
          </p:nvSpPr>
          <p:spPr>
            <a:xfrm>
              <a:off x="2748248" y="5161183"/>
              <a:ext cx="158932" cy="15893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latin typeface="+mj-lt"/>
                  <a:ea typeface="나눔스퀘어" panose="020B0600000101010101" pitchFamily="50" charset="-127"/>
                </a:rPr>
                <a:t>6</a:t>
              </a:r>
              <a:endParaRPr lang="ko-KR" altLang="en-US" sz="900" dirty="0">
                <a:latin typeface="+mj-lt"/>
                <a:ea typeface="나눔스퀘어" panose="020B0600000101010101" pitchFamily="50" charset="-127"/>
              </a:endParaRPr>
            </a:p>
          </p:txBody>
        </p: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1748432E-B05F-CEDD-C132-D62B6DF2DC3A}"/>
                </a:ext>
              </a:extLst>
            </p:cNvPr>
            <p:cNvSpPr txBox="1"/>
            <p:nvPr/>
          </p:nvSpPr>
          <p:spPr>
            <a:xfrm>
              <a:off x="2840442" y="5526135"/>
              <a:ext cx="98616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기상청 소식</a:t>
              </a:r>
              <a:r>
                <a:rPr lang="en-US" altLang="ko-KR" sz="10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3</a:t>
              </a:r>
              <a:endPara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78" name="타원 177">
              <a:extLst>
                <a:ext uri="{FF2B5EF4-FFF2-40B4-BE49-F238E27FC236}">
                  <a16:creationId xmlns:a16="http://schemas.microsoft.com/office/drawing/2014/main" id="{AFED7A34-8273-752A-4765-006BBFABA990}"/>
                </a:ext>
              </a:extLst>
            </p:cNvPr>
            <p:cNvSpPr/>
            <p:nvPr/>
          </p:nvSpPr>
          <p:spPr>
            <a:xfrm>
              <a:off x="2748248" y="5563855"/>
              <a:ext cx="158932" cy="15893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latin typeface="+mj-lt"/>
                  <a:ea typeface="나눔스퀘어" panose="020B0600000101010101" pitchFamily="50" charset="-127"/>
                </a:rPr>
                <a:t>6</a:t>
              </a:r>
              <a:endParaRPr lang="ko-KR" altLang="en-US" sz="900" dirty="0">
                <a:latin typeface="+mj-lt"/>
                <a:ea typeface="나눔스퀘어" panose="020B0600000101010101" pitchFamily="50" charset="-127"/>
              </a:endParaRPr>
            </a:p>
          </p:txBody>
        </p:sp>
        <p:grpSp>
          <p:nvGrpSpPr>
            <p:cNvPr id="179" name="그룹 178">
              <a:extLst>
                <a:ext uri="{FF2B5EF4-FFF2-40B4-BE49-F238E27FC236}">
                  <a16:creationId xmlns:a16="http://schemas.microsoft.com/office/drawing/2014/main" id="{2D413A7A-9986-D338-C9CF-FD95404A3179}"/>
                </a:ext>
              </a:extLst>
            </p:cNvPr>
            <p:cNvGrpSpPr/>
            <p:nvPr/>
          </p:nvGrpSpPr>
          <p:grpSpPr>
            <a:xfrm>
              <a:off x="8430072" y="3711323"/>
              <a:ext cx="1922550" cy="215444"/>
              <a:chOff x="8595988" y="1708793"/>
              <a:chExt cx="2007713" cy="224987"/>
            </a:xfrm>
          </p:grpSpPr>
          <p:sp>
            <p:nvSpPr>
              <p:cNvPr id="180" name="TextBox 179">
                <a:extLst>
                  <a:ext uri="{FF2B5EF4-FFF2-40B4-BE49-F238E27FC236}">
                    <a16:creationId xmlns:a16="http://schemas.microsoft.com/office/drawing/2014/main" id="{7A6EF6B5-420B-250E-3DB6-3BD9EDF229B0}"/>
                  </a:ext>
                </a:extLst>
              </p:cNvPr>
              <p:cNvSpPr txBox="1"/>
              <p:nvPr/>
            </p:nvSpPr>
            <p:spPr>
              <a:xfrm>
                <a:off x="8595988" y="1708793"/>
                <a:ext cx="414516" cy="2249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spAutoFit/>
              </a:bodyPr>
              <a:lstStyle/>
              <a:p>
                <a:pPr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ko-KR" sz="800" dirty="0">
                    <a:latin typeface="+mj-lt"/>
                    <a:ea typeface="나눔스퀘어" panose="020B0600000101010101" pitchFamily="50" charset="-127"/>
                  </a:rPr>
                  <a:t> 07</a:t>
                </a:r>
                <a:endParaRPr lang="ko-KR" altLang="en-US" sz="800" dirty="0">
                  <a:latin typeface="+mj-lt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81" name="TextBox 180">
                <a:extLst>
                  <a:ext uri="{FF2B5EF4-FFF2-40B4-BE49-F238E27FC236}">
                    <a16:creationId xmlns:a16="http://schemas.microsoft.com/office/drawing/2014/main" id="{5C2C75D0-D628-575E-8B0B-8A7945C3E3BB}"/>
                  </a:ext>
                </a:extLst>
              </p:cNvPr>
              <p:cNvSpPr txBox="1"/>
              <p:nvPr/>
            </p:nvSpPr>
            <p:spPr>
              <a:xfrm>
                <a:off x="8939309" y="1708793"/>
                <a:ext cx="1664392" cy="2249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spAutoFit/>
              </a:bodyPr>
              <a:lstStyle/>
              <a:p>
                <a:pPr>
                  <a:defRPr/>
                </a:pPr>
                <a:r>
                  <a:rPr lang="en-US" altLang="ko-KR" sz="800" dirty="0">
                    <a:ea typeface="나눔스퀘어" panose="020B0600000101010101" pitchFamily="50" charset="-127"/>
                  </a:rPr>
                  <a:t>Tab </a:t>
                </a:r>
                <a:r>
                  <a:rPr lang="ko-KR" altLang="en-US" sz="800" dirty="0">
                    <a:ea typeface="나눔스퀘어" panose="020B0600000101010101" pitchFamily="50" charset="-127"/>
                  </a:rPr>
                  <a:t>기상청 소식 </a:t>
                </a:r>
                <a:r>
                  <a:rPr lang="en-US" altLang="ko-KR" sz="800" dirty="0">
                    <a:ea typeface="나눔스퀘어" panose="020B0600000101010101" pitchFamily="50" charset="-127"/>
                  </a:rPr>
                  <a:t>2</a:t>
                </a:r>
                <a:endParaRPr lang="ko-KR" altLang="en-US" sz="800" dirty="0">
                  <a:ea typeface="나눔스퀘어" panose="020B0600000101010101" pitchFamily="50" charset="-127"/>
                </a:endParaRPr>
              </a:p>
            </p:txBody>
          </p:sp>
        </p:grpSp>
        <p:grpSp>
          <p:nvGrpSpPr>
            <p:cNvPr id="182" name="그룹 181">
              <a:extLst>
                <a:ext uri="{FF2B5EF4-FFF2-40B4-BE49-F238E27FC236}">
                  <a16:creationId xmlns:a16="http://schemas.microsoft.com/office/drawing/2014/main" id="{EA9BEC67-8EC5-F0BC-A9B5-E87FE3F1CCBF}"/>
                </a:ext>
              </a:extLst>
            </p:cNvPr>
            <p:cNvGrpSpPr/>
            <p:nvPr/>
          </p:nvGrpSpPr>
          <p:grpSpPr>
            <a:xfrm>
              <a:off x="8430072" y="3946214"/>
              <a:ext cx="1922550" cy="215444"/>
              <a:chOff x="8595988" y="1708793"/>
              <a:chExt cx="2007713" cy="224987"/>
            </a:xfrm>
          </p:grpSpPr>
          <p:sp>
            <p:nvSpPr>
              <p:cNvPr id="183" name="TextBox 182">
                <a:extLst>
                  <a:ext uri="{FF2B5EF4-FFF2-40B4-BE49-F238E27FC236}">
                    <a16:creationId xmlns:a16="http://schemas.microsoft.com/office/drawing/2014/main" id="{933266BD-DEE4-F771-DAF5-291D8B8515FC}"/>
                  </a:ext>
                </a:extLst>
              </p:cNvPr>
              <p:cNvSpPr txBox="1"/>
              <p:nvPr/>
            </p:nvSpPr>
            <p:spPr>
              <a:xfrm>
                <a:off x="8595988" y="1708793"/>
                <a:ext cx="414516" cy="2249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spAutoFit/>
              </a:bodyPr>
              <a:lstStyle/>
              <a:p>
                <a:pPr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ko-KR" sz="800" dirty="0">
                    <a:latin typeface="+mj-lt"/>
                    <a:ea typeface="나눔스퀘어" panose="020B0600000101010101" pitchFamily="50" charset="-127"/>
                  </a:rPr>
                  <a:t> 08</a:t>
                </a:r>
                <a:endParaRPr lang="ko-KR" altLang="en-US" sz="800" dirty="0">
                  <a:latin typeface="+mj-lt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84" name="TextBox 183">
                <a:extLst>
                  <a:ext uri="{FF2B5EF4-FFF2-40B4-BE49-F238E27FC236}">
                    <a16:creationId xmlns:a16="http://schemas.microsoft.com/office/drawing/2014/main" id="{71F99F7B-93C1-B0A1-1D86-3AD1A524AA90}"/>
                  </a:ext>
                </a:extLst>
              </p:cNvPr>
              <p:cNvSpPr txBox="1"/>
              <p:nvPr/>
            </p:nvSpPr>
            <p:spPr>
              <a:xfrm>
                <a:off x="8939309" y="1708793"/>
                <a:ext cx="1664392" cy="2249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spAutoFit/>
              </a:bodyPr>
              <a:lstStyle/>
              <a:p>
                <a:pPr>
                  <a:defRPr/>
                </a:pPr>
                <a:r>
                  <a:rPr lang="en-US" altLang="ko-KR" sz="800" dirty="0">
                    <a:ea typeface="나눔스퀘어" panose="020B0600000101010101" pitchFamily="50" charset="-127"/>
                  </a:rPr>
                  <a:t>Tab </a:t>
                </a:r>
                <a:r>
                  <a:rPr lang="ko-KR" altLang="en-US" sz="800" dirty="0">
                    <a:ea typeface="나눔스퀘어" panose="020B0600000101010101" pitchFamily="50" charset="-127"/>
                  </a:rPr>
                  <a:t>기상청 소식 </a:t>
                </a:r>
                <a:r>
                  <a:rPr lang="en-US" altLang="ko-KR" sz="800" dirty="0">
                    <a:ea typeface="나눔스퀘어" panose="020B0600000101010101" pitchFamily="50" charset="-127"/>
                  </a:rPr>
                  <a:t>3</a:t>
                </a:r>
                <a:endParaRPr lang="ko-KR" altLang="en-US" sz="800" dirty="0">
                  <a:ea typeface="나눔스퀘어" panose="020B0600000101010101" pitchFamily="50" charset="-127"/>
                </a:endParaRPr>
              </a:p>
            </p:txBody>
          </p:sp>
        </p:grpSp>
        <p:grpSp>
          <p:nvGrpSpPr>
            <p:cNvPr id="185" name="그룹 184">
              <a:extLst>
                <a:ext uri="{FF2B5EF4-FFF2-40B4-BE49-F238E27FC236}">
                  <a16:creationId xmlns:a16="http://schemas.microsoft.com/office/drawing/2014/main" id="{AFD6AE63-089C-0EDC-BF82-9F6C360BD60B}"/>
                </a:ext>
              </a:extLst>
            </p:cNvPr>
            <p:cNvGrpSpPr/>
            <p:nvPr/>
          </p:nvGrpSpPr>
          <p:grpSpPr>
            <a:xfrm>
              <a:off x="8430072" y="4181106"/>
              <a:ext cx="1922550" cy="215444"/>
              <a:chOff x="8595988" y="1708793"/>
              <a:chExt cx="2007713" cy="224987"/>
            </a:xfrm>
          </p:grpSpPr>
          <p:sp>
            <p:nvSpPr>
              <p:cNvPr id="186" name="TextBox 185">
                <a:extLst>
                  <a:ext uri="{FF2B5EF4-FFF2-40B4-BE49-F238E27FC236}">
                    <a16:creationId xmlns:a16="http://schemas.microsoft.com/office/drawing/2014/main" id="{1508589C-1948-B741-86DA-2C60F16AC159}"/>
                  </a:ext>
                </a:extLst>
              </p:cNvPr>
              <p:cNvSpPr txBox="1"/>
              <p:nvPr/>
            </p:nvSpPr>
            <p:spPr>
              <a:xfrm>
                <a:off x="8595988" y="1708793"/>
                <a:ext cx="414516" cy="2249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spAutoFit/>
              </a:bodyPr>
              <a:lstStyle/>
              <a:p>
                <a:pPr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ko-KR" sz="800" dirty="0">
                    <a:latin typeface="+mj-lt"/>
                    <a:ea typeface="나눔스퀘어" panose="020B0600000101010101" pitchFamily="50" charset="-127"/>
                  </a:rPr>
                  <a:t> 09</a:t>
                </a:r>
                <a:endParaRPr lang="ko-KR" altLang="en-US" sz="800" dirty="0">
                  <a:latin typeface="+mj-lt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87" name="TextBox 186">
                <a:extLst>
                  <a:ext uri="{FF2B5EF4-FFF2-40B4-BE49-F238E27FC236}">
                    <a16:creationId xmlns:a16="http://schemas.microsoft.com/office/drawing/2014/main" id="{374F580E-C575-FAEC-AF9E-0B82C2059291}"/>
                  </a:ext>
                </a:extLst>
              </p:cNvPr>
              <p:cNvSpPr txBox="1"/>
              <p:nvPr/>
            </p:nvSpPr>
            <p:spPr>
              <a:xfrm>
                <a:off x="8939309" y="1708793"/>
                <a:ext cx="1664392" cy="2249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spAutoFit/>
              </a:bodyPr>
              <a:lstStyle/>
              <a:p>
                <a:pPr>
                  <a:defRPr/>
                </a:pPr>
                <a:r>
                  <a:rPr lang="en-US" altLang="ko-KR" sz="800" dirty="0">
                    <a:ea typeface="나눔스퀘어" panose="020B0600000101010101" pitchFamily="50" charset="-127"/>
                  </a:rPr>
                  <a:t>Footer</a:t>
                </a:r>
                <a:endParaRPr lang="ko-KR" altLang="en-US" sz="800" dirty="0">
                  <a:ea typeface="나눔스퀘어" panose="020B0600000101010101" pitchFamily="50" charset="-127"/>
                </a:endParaRPr>
              </a:p>
            </p:txBody>
          </p:sp>
        </p:grpSp>
      </p:grpSp>
      <p:sp>
        <p:nvSpPr>
          <p:cNvPr id="189" name="슬라이드 번호 개체 틀 5">
            <a:extLst>
              <a:ext uri="{FF2B5EF4-FFF2-40B4-BE49-F238E27FC236}">
                <a16:creationId xmlns:a16="http://schemas.microsoft.com/office/drawing/2014/main" id="{74876664-2745-4F47-0216-B6ACD673688E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FE2CA5C-D1DA-4AC4-B032-29A256DEA195}" type="slidenum">
              <a:rPr lang="ko-KR" altLang="en-US" smtClean="0"/>
              <a:pPr/>
              <a:t>23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254430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7045D821-AAA2-377A-3FB8-0433873E748E}"/>
              </a:ext>
            </a:extLst>
          </p:cNvPr>
          <p:cNvGrpSpPr/>
          <p:nvPr/>
        </p:nvGrpSpPr>
        <p:grpSpPr>
          <a:xfrm>
            <a:off x="169291" y="132169"/>
            <a:ext cx="11853418" cy="6593662"/>
            <a:chOff x="169289" y="128172"/>
            <a:chExt cx="11853418" cy="6593662"/>
          </a:xfrm>
        </p:grpSpPr>
        <p:cxnSp>
          <p:nvCxnSpPr>
            <p:cNvPr id="3" name="직선 연결선 2">
              <a:extLst>
                <a:ext uri="{FF2B5EF4-FFF2-40B4-BE49-F238E27FC236}">
                  <a16:creationId xmlns:a16="http://schemas.microsoft.com/office/drawing/2014/main" id="{ECD7275A-BE73-5BD5-25D1-2B654C48DF0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83503" y="128172"/>
              <a:ext cx="0" cy="6587442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22123E31-3127-8BD1-3870-FFC8B0A3154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69289" y="6715614"/>
              <a:ext cx="11853418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7958170D-DB14-449B-CA2A-184C506DA44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008493" y="148606"/>
              <a:ext cx="0" cy="6573228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857B2D43-52F9-7BA7-B990-1F32E631B7C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69289" y="142386"/>
              <a:ext cx="11848394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Google Shape;276;p23">
            <a:extLst>
              <a:ext uri="{FF2B5EF4-FFF2-40B4-BE49-F238E27FC236}">
                <a16:creationId xmlns:a16="http://schemas.microsoft.com/office/drawing/2014/main" id="{8BBA73E3-0E54-A056-2493-536BA283EE0D}"/>
              </a:ext>
            </a:extLst>
          </p:cNvPr>
          <p:cNvSpPr txBox="1">
            <a:spLocks/>
          </p:cNvSpPr>
          <p:nvPr/>
        </p:nvSpPr>
        <p:spPr>
          <a:xfrm>
            <a:off x="2938530" y="2912880"/>
            <a:ext cx="6300727" cy="7642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ko-KR" altLang="en-US" sz="3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cs typeface="Roboto" panose="02000000000000000000" pitchFamily="2" charset="0"/>
              </a:rPr>
              <a:t>감사합니다</a:t>
            </a:r>
            <a:endParaRPr lang="en-US" altLang="ko-KR" sz="3500" b="1" dirty="0">
              <a:solidFill>
                <a:schemeClr val="tx1">
                  <a:lumMod val="75000"/>
                  <a:lumOff val="25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algn="ctr"/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algn="ctr"/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  <a:latin typeface="Lato" panose="020B0600000101010101" charset="0"/>
            </a:endParaRPr>
          </a:p>
          <a:p>
            <a:pPr>
              <a:spcBef>
                <a:spcPts val="1600"/>
              </a:spcBef>
              <a:spcAft>
                <a:spcPts val="1600"/>
              </a:spcAft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713936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5">
            <a:extLst>
              <a:ext uri="{FF2B5EF4-FFF2-40B4-BE49-F238E27FC236}">
                <a16:creationId xmlns:a16="http://schemas.microsoft.com/office/drawing/2014/main" id="{A6F92C90-D98A-1DB2-C2C1-F4C599D608D4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FE2CA5C-D1DA-4AC4-B032-29A256DEA195}" type="slidenum">
              <a:rPr lang="ko-KR" altLang="en-US" smtClean="0"/>
              <a:pPr/>
              <a:t>3</a:t>
            </a:fld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273036-94E3-67DC-4F7A-4938E51E8FEE}"/>
              </a:ext>
            </a:extLst>
          </p:cNvPr>
          <p:cNvSpPr txBox="1"/>
          <p:nvPr/>
        </p:nvSpPr>
        <p:spPr>
          <a:xfrm>
            <a:off x="952114" y="185934"/>
            <a:ext cx="245381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INTRODUCE </a:t>
            </a:r>
            <a:endParaRPr lang="ko-KR" altLang="en-US" sz="3000" b="1" dirty="0">
              <a:solidFill>
                <a:schemeClr val="tx1">
                  <a:lumMod val="85000"/>
                  <a:lumOff val="15000"/>
                </a:schemeClr>
              </a:solidFill>
              <a:latin typeface="Roboto" panose="020000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A400BD-ECD8-8C57-39B1-930129DBFC57}"/>
              </a:ext>
            </a:extLst>
          </p:cNvPr>
          <p:cNvSpPr txBox="1"/>
          <p:nvPr/>
        </p:nvSpPr>
        <p:spPr>
          <a:xfrm>
            <a:off x="3260240" y="262878"/>
            <a:ext cx="17840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기상청 소개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902275-5D60-EDFF-D0F3-BD35198DF290}"/>
              </a:ext>
            </a:extLst>
          </p:cNvPr>
          <p:cNvSpPr txBox="1"/>
          <p:nvPr/>
        </p:nvSpPr>
        <p:spPr>
          <a:xfrm>
            <a:off x="5328408" y="2473966"/>
            <a:ext cx="6102990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sz="14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sr_b"/>
              </a:rPr>
              <a:t>국민의 신뢰 회복을 위한 기본역량 집중 및 소통강화를 목표로 ‘하늘을 친구처럼 국민을 하늘처럼’</a:t>
            </a:r>
          </a:p>
          <a:p>
            <a:pPr algn="l"/>
            <a:endParaRPr lang="en-US" altLang="ko-KR" sz="1400" b="0" i="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nsr_r"/>
            </a:endParaRPr>
          </a:p>
          <a:p>
            <a:pPr algn="l"/>
            <a:r>
              <a:rPr lang="ko-KR" altLang="en-US" sz="1400" b="0" i="0" dirty="0">
                <a:solidFill>
                  <a:srgbClr val="FF0000"/>
                </a:solidFill>
                <a:effectLst/>
                <a:latin typeface="Open Sans" panose="020B0606030504020204" pitchFamily="34" charset="0"/>
              </a:rPr>
              <a:t>대한민국 기상청</a:t>
            </a:r>
            <a:r>
              <a:rPr lang="ko-KR" altLang="en-US" sz="14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Open Sans" panose="020B0606030504020204" pitchFamily="34" charset="0"/>
              </a:rPr>
              <a:t>은 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</a:rPr>
              <a:t>대한민국</a:t>
            </a:r>
            <a:r>
              <a:rPr lang="ko-KR" altLang="en-US" sz="14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Open Sans" panose="020B0606030504020204" pitchFamily="34" charset="0"/>
              </a:rPr>
              <a:t>의 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</a:rPr>
              <a:t>기상</a:t>
            </a:r>
            <a:r>
              <a:rPr lang="ko-KR" altLang="en-US" sz="14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Open Sans" panose="020B0606030504020204" pitchFamily="34" charset="0"/>
              </a:rPr>
              <a:t> 및 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</a:rPr>
              <a:t>기후</a:t>
            </a:r>
            <a:r>
              <a:rPr lang="ko-KR" altLang="en-US" sz="14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Open Sans" panose="020B0606030504020204" pitchFamily="34" charset="0"/>
              </a:rPr>
              <a:t>에 대한 관측</a:t>
            </a:r>
            <a:r>
              <a:rPr lang="en-US" altLang="ko-KR" sz="14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ko-KR" altLang="en-US" sz="14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Open Sans" panose="020B0606030504020204" pitchFamily="34" charset="0"/>
              </a:rPr>
              <a:t>연구 및 예보를 실시하고</a:t>
            </a:r>
            <a:r>
              <a:rPr lang="en-US" altLang="ko-KR" sz="14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Open Sans" panose="020B0606030504020204" pitchFamily="34" charset="0"/>
              </a:rPr>
              <a:t>, 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</a:rPr>
              <a:t>지진</a:t>
            </a:r>
            <a:r>
              <a:rPr lang="en-US" altLang="ko-KR" sz="14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Open Sans" panose="020B0606030504020204" pitchFamily="34" charset="0"/>
              </a:rPr>
              <a:t>, 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</a:rPr>
              <a:t>지진해일</a:t>
            </a:r>
            <a:r>
              <a:rPr lang="ko-KR" altLang="en-US" sz="14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Open Sans" panose="020B0606030504020204" pitchFamily="34" charset="0"/>
              </a:rPr>
              <a:t> 및 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</a:rPr>
              <a:t>화산활동</a:t>
            </a:r>
            <a:r>
              <a:rPr lang="ko-KR" altLang="en-US" sz="14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Open Sans" panose="020B0606030504020204" pitchFamily="34" charset="0"/>
              </a:rPr>
              <a:t>에 대해 조사</a:t>
            </a:r>
            <a:r>
              <a:rPr lang="en-US" altLang="ko-KR" sz="14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ko-KR" altLang="en-US" sz="14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Open Sans" panose="020B0606030504020204" pitchFamily="34" charset="0"/>
              </a:rPr>
              <a:t>감시</a:t>
            </a:r>
            <a:r>
              <a:rPr lang="en-US" altLang="ko-KR" sz="14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ko-KR" altLang="en-US" sz="14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Open Sans" panose="020B0606030504020204" pitchFamily="34" charset="0"/>
              </a:rPr>
              <a:t>기록하며</a:t>
            </a:r>
            <a:r>
              <a:rPr lang="en-US" altLang="ko-KR" sz="14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ko-KR" altLang="en-US" sz="14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Open Sans" panose="020B0606030504020204" pitchFamily="34" charset="0"/>
              </a:rPr>
              <a:t>기상기후정보를 활용하여 방재</a:t>
            </a:r>
            <a:r>
              <a:rPr lang="en-US" altLang="ko-KR" sz="14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ko-KR" altLang="en-US" sz="14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Open Sans" panose="020B0606030504020204" pitchFamily="34" charset="0"/>
              </a:rPr>
              <a:t>생활 서비스 등 부가가치를 창출하고 관련분야의 인력을 교육</a:t>
            </a:r>
            <a:r>
              <a:rPr lang="en-US" altLang="ko-KR" sz="14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ko-KR" altLang="en-US" sz="14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Open Sans" panose="020B0606030504020204" pitchFamily="34" charset="0"/>
              </a:rPr>
              <a:t>양성하는 것을 목표로 하는 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</a:rPr>
              <a:t>환경부</a:t>
            </a:r>
            <a:r>
              <a:rPr lang="ko-KR" altLang="en-US" sz="14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Open Sans" panose="020B0606030504020204" pitchFamily="34" charset="0"/>
              </a:rPr>
              <a:t>의 외청이다</a:t>
            </a:r>
            <a:r>
              <a:rPr lang="en-US" altLang="ko-KR" sz="14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Open Sans" panose="020B0606030504020204" pitchFamily="34" charset="0"/>
              </a:rPr>
              <a:t>.</a:t>
            </a:r>
          </a:p>
          <a:p>
            <a:pPr algn="l"/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nsr_r"/>
            </a:endParaRPr>
          </a:p>
          <a:p>
            <a:pPr algn="l"/>
            <a:r>
              <a:rPr lang="en-US" altLang="ko-KR" sz="14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Open Sans" panose="020B0604020202020204" pitchFamily="34" charset="0"/>
              </a:rPr>
              <a:t>2008</a:t>
            </a:r>
            <a:r>
              <a:rPr lang="ko-KR" altLang="en-US" sz="14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Open Sans" panose="020B0604020202020204" pitchFamily="34" charset="0"/>
              </a:rPr>
              <a:t>년 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4020202020204" pitchFamily="34" charset="0"/>
              </a:rPr>
              <a:t>과학기술부</a:t>
            </a:r>
            <a:r>
              <a:rPr lang="ko-KR" altLang="en-US" sz="14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Open Sans" panose="020B0604020202020204" pitchFamily="34" charset="0"/>
              </a:rPr>
              <a:t>에서 </a:t>
            </a:r>
            <a:r>
              <a:rPr lang="ko-KR" altLang="en-US" sz="1400" dirty="0">
                <a:solidFill>
                  <a:srgbClr val="FF0000"/>
                </a:solidFill>
                <a:latin typeface="Open Sans" panose="020B0604020202020204" pitchFamily="34" charset="0"/>
              </a:rPr>
              <a:t>환경부</a:t>
            </a:r>
            <a:r>
              <a:rPr lang="ko-KR" altLang="en-US" sz="1400" b="0" i="0" dirty="0">
                <a:solidFill>
                  <a:srgbClr val="FF0000"/>
                </a:solidFill>
                <a:effectLst/>
                <a:latin typeface="Open Sans" panose="020B0604020202020204" pitchFamily="34" charset="0"/>
              </a:rPr>
              <a:t> 소속</a:t>
            </a:r>
            <a:r>
              <a:rPr lang="ko-KR" altLang="en-US" sz="14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Open Sans" panose="020B0604020202020204" pitchFamily="34" charset="0"/>
              </a:rPr>
              <a:t>으로 이관되었다</a:t>
            </a:r>
            <a:r>
              <a:rPr lang="en-US" altLang="ko-KR" sz="14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Open Sans" panose="020B0604020202020204" pitchFamily="34" charset="0"/>
              </a:rPr>
              <a:t>.</a:t>
            </a:r>
            <a:b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b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ko-KR" altLang="en-US" sz="14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Open Sans" panose="020B0604020202020204" pitchFamily="34" charset="0"/>
              </a:rPr>
              <a:t>오랫동안 상당수의 정보는 특정 자격이 있어야 접근 </a:t>
            </a:r>
            <a:r>
              <a:rPr lang="ko-KR" altLang="en-US" sz="14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Open Sans" panose="020B0604020202020204" pitchFamily="34" charset="0"/>
              </a:rPr>
              <a:t>가능했었지만</a:t>
            </a:r>
            <a:r>
              <a:rPr lang="ko-KR" altLang="en-US" sz="14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Open Sans" panose="020B0604020202020204" pitchFamily="34" charset="0"/>
              </a:rPr>
              <a:t> 시간이 지나면서 </a:t>
            </a:r>
            <a:r>
              <a:rPr lang="ko-KR" altLang="en-US" sz="1400" b="0" i="0" dirty="0">
                <a:solidFill>
                  <a:srgbClr val="FF0000"/>
                </a:solidFill>
                <a:effectLst/>
                <a:latin typeface="Open Sans" panose="020B0604020202020204" pitchFamily="34" charset="0"/>
              </a:rPr>
              <a:t>정보 공개가 자유</a:t>
            </a:r>
            <a:r>
              <a:rPr lang="ko-KR" altLang="en-US" sz="14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Open Sans" panose="020B0604020202020204" pitchFamily="34" charset="0"/>
              </a:rPr>
              <a:t>로워졌다</a:t>
            </a:r>
            <a:r>
              <a:rPr lang="en-US" altLang="ko-KR" sz="14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Open Sans" panose="020B0604020202020204" pitchFamily="34" charset="0"/>
              </a:rPr>
              <a:t>.</a:t>
            </a:r>
            <a:endParaRPr lang="en-US" altLang="ko-KR" sz="1400" b="0" i="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nsr_r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EBADB96-968E-FFF7-9529-2979931304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602" y="2381272"/>
            <a:ext cx="4283682" cy="2855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1868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599B633-8E4F-B8BB-C046-070B09094DEA}"/>
              </a:ext>
            </a:extLst>
          </p:cNvPr>
          <p:cNvSpPr txBox="1"/>
          <p:nvPr/>
        </p:nvSpPr>
        <p:spPr>
          <a:xfrm>
            <a:off x="952115" y="185934"/>
            <a:ext cx="247898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INTRODUCE </a:t>
            </a:r>
            <a:endParaRPr lang="ko-KR" altLang="en-US" sz="3000" b="1" dirty="0">
              <a:solidFill>
                <a:schemeClr val="tx1">
                  <a:lumMod val="85000"/>
                  <a:lumOff val="15000"/>
                </a:schemeClr>
              </a:solidFill>
              <a:latin typeface="Roboto" panose="0200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5121CB-FA10-7855-7A91-C67437B5D9B3}"/>
              </a:ext>
            </a:extLst>
          </p:cNvPr>
          <p:cNvSpPr txBox="1"/>
          <p:nvPr/>
        </p:nvSpPr>
        <p:spPr>
          <a:xfrm>
            <a:off x="3201517" y="262878"/>
            <a:ext cx="21292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요구사항 분석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슬라이드 번호 개체 틀 5">
            <a:extLst>
              <a:ext uri="{FF2B5EF4-FFF2-40B4-BE49-F238E27FC236}">
                <a16:creationId xmlns:a16="http://schemas.microsoft.com/office/drawing/2014/main" id="{8AC17669-D7BD-36E5-0A55-DDB1FA66536B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FE2CA5C-D1DA-4AC4-B032-29A256DEA195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687ADF1F-2E0F-BDF3-E78D-169CEB985F75}"/>
              </a:ext>
            </a:extLst>
          </p:cNvPr>
          <p:cNvGrpSpPr/>
          <p:nvPr/>
        </p:nvGrpSpPr>
        <p:grpSpPr>
          <a:xfrm>
            <a:off x="1556017" y="1879458"/>
            <a:ext cx="9079966" cy="4137502"/>
            <a:chOff x="1406273" y="1728456"/>
            <a:chExt cx="9462782" cy="4311941"/>
          </a:xfrm>
        </p:grpSpPr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6DD25C22-5B9C-0FB3-F86A-1B5691FF07C0}"/>
                </a:ext>
              </a:extLst>
            </p:cNvPr>
            <p:cNvSpPr/>
            <p:nvPr/>
          </p:nvSpPr>
          <p:spPr>
            <a:xfrm>
              <a:off x="1406273" y="1728456"/>
              <a:ext cx="3590488" cy="1006679"/>
            </a:xfrm>
            <a:prstGeom prst="roundRect">
              <a:avLst/>
            </a:prstGeom>
            <a:noFill/>
            <a:ln>
              <a:solidFill>
                <a:srgbClr val="00366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C3533679-8317-2EF1-1CFC-B3CA5D3F587C}"/>
                </a:ext>
              </a:extLst>
            </p:cNvPr>
            <p:cNvSpPr/>
            <p:nvPr/>
          </p:nvSpPr>
          <p:spPr>
            <a:xfrm>
              <a:off x="1439829" y="3372698"/>
              <a:ext cx="3590488" cy="1006679"/>
            </a:xfrm>
            <a:prstGeom prst="roundRect">
              <a:avLst/>
            </a:prstGeom>
            <a:noFill/>
            <a:ln>
              <a:solidFill>
                <a:srgbClr val="00366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D2159BB0-763D-804F-1CEA-1F41933E7F27}"/>
                </a:ext>
              </a:extLst>
            </p:cNvPr>
            <p:cNvSpPr/>
            <p:nvPr/>
          </p:nvSpPr>
          <p:spPr>
            <a:xfrm>
              <a:off x="1439829" y="5033718"/>
              <a:ext cx="3590488" cy="1006679"/>
            </a:xfrm>
            <a:prstGeom prst="roundRect">
              <a:avLst/>
            </a:prstGeom>
            <a:noFill/>
            <a:ln>
              <a:solidFill>
                <a:srgbClr val="00366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5E96E4C-2F31-4000-D0EA-2004D9C8632E}"/>
                </a:ext>
              </a:extLst>
            </p:cNvPr>
            <p:cNvSpPr/>
            <p:nvPr/>
          </p:nvSpPr>
          <p:spPr>
            <a:xfrm>
              <a:off x="7278567" y="1728456"/>
              <a:ext cx="3590488" cy="1006679"/>
            </a:xfrm>
            <a:prstGeom prst="roundRect">
              <a:avLst/>
            </a:prstGeom>
            <a:noFill/>
            <a:ln>
              <a:solidFill>
                <a:srgbClr val="E6002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7690B604-9957-FECD-6034-929503B99C22}"/>
                </a:ext>
              </a:extLst>
            </p:cNvPr>
            <p:cNvSpPr/>
            <p:nvPr/>
          </p:nvSpPr>
          <p:spPr>
            <a:xfrm>
              <a:off x="7278567" y="3406254"/>
              <a:ext cx="3590488" cy="1006679"/>
            </a:xfrm>
            <a:prstGeom prst="roundRect">
              <a:avLst/>
            </a:prstGeom>
            <a:noFill/>
            <a:ln>
              <a:solidFill>
                <a:srgbClr val="E6002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E6002D"/>
                </a:solidFill>
              </a:endParaRPr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9F373BD2-B513-6A6A-8E18-CB7FA2800D7C}"/>
                </a:ext>
              </a:extLst>
            </p:cNvPr>
            <p:cNvSpPr/>
            <p:nvPr/>
          </p:nvSpPr>
          <p:spPr>
            <a:xfrm>
              <a:off x="7278567" y="5016940"/>
              <a:ext cx="3590488" cy="1006679"/>
            </a:xfrm>
            <a:prstGeom prst="roundRect">
              <a:avLst/>
            </a:prstGeom>
            <a:noFill/>
            <a:ln>
              <a:solidFill>
                <a:srgbClr val="E6002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화살표: 오른쪽 10">
              <a:extLst>
                <a:ext uri="{FF2B5EF4-FFF2-40B4-BE49-F238E27FC236}">
                  <a16:creationId xmlns:a16="http://schemas.microsoft.com/office/drawing/2014/main" id="{FDC52F9D-2369-FDC5-2FDA-A24ADC11D85C}"/>
                </a:ext>
              </a:extLst>
            </p:cNvPr>
            <p:cNvSpPr/>
            <p:nvPr/>
          </p:nvSpPr>
          <p:spPr>
            <a:xfrm>
              <a:off x="5481283" y="1929468"/>
              <a:ext cx="1229434" cy="608972"/>
            </a:xfrm>
            <a:prstGeom prst="rightArrow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화살표: 오른쪽 11">
              <a:extLst>
                <a:ext uri="{FF2B5EF4-FFF2-40B4-BE49-F238E27FC236}">
                  <a16:creationId xmlns:a16="http://schemas.microsoft.com/office/drawing/2014/main" id="{A5F1CE27-0F2C-7C6C-0B16-898C0C90D4EE}"/>
                </a:ext>
              </a:extLst>
            </p:cNvPr>
            <p:cNvSpPr/>
            <p:nvPr/>
          </p:nvSpPr>
          <p:spPr>
            <a:xfrm>
              <a:off x="5481283" y="3607266"/>
              <a:ext cx="1229434" cy="608972"/>
            </a:xfrm>
            <a:prstGeom prst="rightArrow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화살표: 오른쪽 12">
              <a:extLst>
                <a:ext uri="{FF2B5EF4-FFF2-40B4-BE49-F238E27FC236}">
                  <a16:creationId xmlns:a16="http://schemas.microsoft.com/office/drawing/2014/main" id="{77C10A8D-0943-6BDF-D6B8-FDB0E3BE9B5E}"/>
                </a:ext>
              </a:extLst>
            </p:cNvPr>
            <p:cNvSpPr/>
            <p:nvPr/>
          </p:nvSpPr>
          <p:spPr>
            <a:xfrm>
              <a:off x="5481283" y="5243119"/>
              <a:ext cx="1229434" cy="608972"/>
            </a:xfrm>
            <a:prstGeom prst="rightArrow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966AA752-C6E3-26E8-86B0-29C0FA512FD8}"/>
              </a:ext>
            </a:extLst>
          </p:cNvPr>
          <p:cNvSpPr txBox="1"/>
          <p:nvPr/>
        </p:nvSpPr>
        <p:spPr>
          <a:xfrm>
            <a:off x="1851005" y="5240885"/>
            <a:ext cx="291965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기상청 마스코트에 관한 내용과</a:t>
            </a:r>
            <a:endParaRPr lang="en-US" altLang="ko-KR" sz="1500" dirty="0"/>
          </a:p>
          <a:p>
            <a:r>
              <a:rPr lang="ko-KR" altLang="en-US" sz="1500" dirty="0"/>
              <a:t>홍보내용이 있으면 좋겠어요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A62729-20DC-9F0D-9379-04F56717BDC5}"/>
              </a:ext>
            </a:extLst>
          </p:cNvPr>
          <p:cNvSpPr txBox="1"/>
          <p:nvPr/>
        </p:nvSpPr>
        <p:spPr>
          <a:xfrm>
            <a:off x="1587684" y="3787679"/>
            <a:ext cx="353295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기상청 </a:t>
            </a:r>
            <a:r>
              <a:rPr lang="en-US" altLang="ko-KR" sz="1500" dirty="0"/>
              <a:t>SNS</a:t>
            </a:r>
            <a:r>
              <a:rPr lang="ko-KR" altLang="en-US" sz="1500" dirty="0"/>
              <a:t>가 더 활발했으면 좋겠어요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3E738A8-2722-13FF-02E3-2BF9D7CF4EAC}"/>
              </a:ext>
            </a:extLst>
          </p:cNvPr>
          <p:cNvSpPr txBox="1"/>
          <p:nvPr/>
        </p:nvSpPr>
        <p:spPr>
          <a:xfrm>
            <a:off x="1731556" y="2085436"/>
            <a:ext cx="315855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기상청 홈페이지에서도 간단하게 날씨를 알려줬으면 좋겠어요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8C67C92-0589-7640-D619-E75F47BF4AC4}"/>
              </a:ext>
            </a:extLst>
          </p:cNvPr>
          <p:cNvSpPr txBox="1"/>
          <p:nvPr/>
        </p:nvSpPr>
        <p:spPr>
          <a:xfrm>
            <a:off x="7240453" y="2078785"/>
            <a:ext cx="334582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홈페이지 </a:t>
            </a:r>
            <a:r>
              <a:rPr lang="en-US" altLang="ko-KR" sz="1500" dirty="0">
                <a:solidFill>
                  <a:srgbClr val="FF0000"/>
                </a:solidFill>
              </a:rPr>
              <a:t>Big visual</a:t>
            </a:r>
            <a:r>
              <a:rPr lang="ko-KR" altLang="en-US" sz="1500" dirty="0">
                <a:solidFill>
                  <a:srgbClr val="FF0000"/>
                </a:solidFill>
              </a:rPr>
              <a:t>에 오늘의</a:t>
            </a:r>
            <a:r>
              <a:rPr lang="en-US" altLang="ko-KR" sz="1500" dirty="0">
                <a:solidFill>
                  <a:srgbClr val="FF0000"/>
                </a:solidFill>
              </a:rPr>
              <a:t> </a:t>
            </a:r>
            <a:r>
              <a:rPr lang="ko-KR" altLang="en-US" sz="1500" dirty="0">
                <a:solidFill>
                  <a:srgbClr val="FF0000"/>
                </a:solidFill>
              </a:rPr>
              <a:t>날씨</a:t>
            </a:r>
            <a:r>
              <a:rPr lang="ko-KR" altLang="en-US" sz="1500" dirty="0"/>
              <a:t>에 관한 페이지를 추가하겠습니다</a:t>
            </a:r>
            <a:r>
              <a:rPr lang="en-US" altLang="ko-KR" sz="1500" dirty="0"/>
              <a:t>.</a:t>
            </a:r>
            <a:endParaRPr lang="ko-KR" altLang="en-US" sz="15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FCC22DA-1F43-9FAF-50F3-58AE294FE08B}"/>
              </a:ext>
            </a:extLst>
          </p:cNvPr>
          <p:cNvSpPr txBox="1"/>
          <p:nvPr/>
        </p:nvSpPr>
        <p:spPr>
          <a:xfrm>
            <a:off x="7240453" y="3695359"/>
            <a:ext cx="349285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solidFill>
                  <a:srgbClr val="FF0000"/>
                </a:solidFill>
              </a:rPr>
              <a:t>퀵서비스</a:t>
            </a:r>
            <a:r>
              <a:rPr lang="ko-KR" altLang="en-US" sz="1500" dirty="0"/>
              <a:t>를 이용해 </a:t>
            </a:r>
            <a:r>
              <a:rPr lang="en-US" altLang="ko-KR" sz="1500" dirty="0"/>
              <a:t>SNS, </a:t>
            </a:r>
            <a:r>
              <a:rPr lang="ko-KR" altLang="en-US" sz="1500" dirty="0"/>
              <a:t>날씨누리 등 사용자가 편하게 구성하겠습니다</a:t>
            </a:r>
            <a:r>
              <a:rPr lang="en-US" altLang="ko-KR" sz="1500" dirty="0"/>
              <a:t>.</a:t>
            </a:r>
            <a:endParaRPr lang="ko-KR" altLang="en-US" sz="15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59F5733-F75B-59C7-01DE-91604788CBB5}"/>
              </a:ext>
            </a:extLst>
          </p:cNvPr>
          <p:cNvSpPr txBox="1"/>
          <p:nvPr/>
        </p:nvSpPr>
        <p:spPr>
          <a:xfrm>
            <a:off x="7314431" y="5251936"/>
            <a:ext cx="319786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기상청 마스코트에 관한 내용을</a:t>
            </a:r>
            <a:endParaRPr lang="en-US" altLang="ko-KR" sz="1500" dirty="0"/>
          </a:p>
          <a:p>
            <a:r>
              <a:rPr lang="ko-KR" altLang="en-US" sz="1500" dirty="0" err="1">
                <a:solidFill>
                  <a:srgbClr val="FF0000"/>
                </a:solidFill>
              </a:rPr>
              <a:t>메인페이지에</a:t>
            </a:r>
            <a:r>
              <a:rPr lang="ko-KR" altLang="en-US" sz="1500" dirty="0">
                <a:solidFill>
                  <a:srgbClr val="FF0000"/>
                </a:solidFill>
              </a:rPr>
              <a:t> 섹션</a:t>
            </a:r>
            <a:r>
              <a:rPr lang="ko-KR" altLang="en-US" sz="1500" dirty="0"/>
              <a:t>을 만들겠습니다</a:t>
            </a:r>
            <a:r>
              <a:rPr lang="en-US" altLang="ko-KR" sz="1500" dirty="0"/>
              <a:t>.</a:t>
            </a:r>
            <a:endParaRPr lang="ko-KR" altLang="en-US" sz="1500" dirty="0"/>
          </a:p>
        </p:txBody>
      </p:sp>
    </p:spTree>
    <p:extLst>
      <p:ext uri="{BB962C8B-B14F-4D97-AF65-F5344CB8AC3E}">
        <p14:creationId xmlns:p14="http://schemas.microsoft.com/office/powerpoint/2010/main" val="39635881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5">
            <a:extLst>
              <a:ext uri="{FF2B5EF4-FFF2-40B4-BE49-F238E27FC236}">
                <a16:creationId xmlns:a16="http://schemas.microsoft.com/office/drawing/2014/main" id="{B5844DD2-C15E-3086-FECF-C93022B58237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FE2CA5C-D1DA-4AC4-B032-29A256DEA195}" type="slidenum">
              <a:rPr lang="ko-KR" altLang="en-US" smtClean="0"/>
              <a:pPr/>
              <a:t>5</a:t>
            </a:fld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7BE70D-C41A-EFB5-1E4B-08291A06F2CC}"/>
              </a:ext>
            </a:extLst>
          </p:cNvPr>
          <p:cNvSpPr txBox="1"/>
          <p:nvPr/>
        </p:nvSpPr>
        <p:spPr>
          <a:xfrm>
            <a:off x="952114" y="185934"/>
            <a:ext cx="245381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INTRODUCE </a:t>
            </a:r>
            <a:endParaRPr lang="ko-KR" altLang="en-US" sz="3000" b="1" dirty="0">
              <a:solidFill>
                <a:schemeClr val="tx1">
                  <a:lumMod val="85000"/>
                  <a:lumOff val="15000"/>
                </a:schemeClr>
              </a:solidFill>
              <a:latin typeface="Roboto" panose="020000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C4F4D28-2B56-E123-CC87-A93FE4980649}"/>
              </a:ext>
            </a:extLst>
          </p:cNvPr>
          <p:cNvSpPr txBox="1"/>
          <p:nvPr/>
        </p:nvSpPr>
        <p:spPr>
          <a:xfrm>
            <a:off x="3075054" y="262878"/>
            <a:ext cx="21292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방문자 분석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E607E4C6-9D0E-4138-24DB-0D8AD4BDF332}"/>
              </a:ext>
            </a:extLst>
          </p:cNvPr>
          <p:cNvGrpSpPr/>
          <p:nvPr/>
        </p:nvGrpSpPr>
        <p:grpSpPr>
          <a:xfrm>
            <a:off x="-159112" y="1196177"/>
            <a:ext cx="4264025" cy="2842683"/>
            <a:chOff x="1374088" y="-3311678"/>
            <a:chExt cx="4264025" cy="2842683"/>
          </a:xfrm>
        </p:grpSpPr>
        <p:graphicFrame>
          <p:nvGraphicFramePr>
            <p:cNvPr id="9" name="차트 8">
              <a:extLst>
                <a:ext uri="{FF2B5EF4-FFF2-40B4-BE49-F238E27FC236}">
                  <a16:creationId xmlns:a16="http://schemas.microsoft.com/office/drawing/2014/main" id="{D7C0D41F-F713-FB46-745E-562ECF959DD3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039195428"/>
                </p:ext>
              </p:extLst>
            </p:nvPr>
          </p:nvGraphicFramePr>
          <p:xfrm>
            <a:off x="1374088" y="-3311678"/>
            <a:ext cx="4264025" cy="2842683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10" name="TextBox 1">
              <a:extLst>
                <a:ext uri="{FF2B5EF4-FFF2-40B4-BE49-F238E27FC236}">
                  <a16:creationId xmlns:a16="http://schemas.microsoft.com/office/drawing/2014/main" id="{7B1975C1-AC47-BB6C-0CA9-5000C02D2E26}"/>
                </a:ext>
              </a:extLst>
            </p:cNvPr>
            <p:cNvSpPr txBox="1"/>
            <p:nvPr/>
          </p:nvSpPr>
          <p:spPr>
            <a:xfrm>
              <a:off x="2803499" y="-2209733"/>
              <a:ext cx="914400" cy="319397"/>
            </a:xfrm>
            <a:prstGeom prst="rect">
              <a:avLst/>
            </a:prstGeom>
          </p:spPr>
          <p:txBody>
            <a:bodyPr wrap="none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33.9</a:t>
              </a:r>
              <a:endPara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CFAF2B95-82BF-1156-515C-FA69DA9608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388" t="34012" r="17423" b="24537"/>
          <a:stretch/>
        </p:blipFill>
        <p:spPr>
          <a:xfrm>
            <a:off x="4047554" y="1735493"/>
            <a:ext cx="3127687" cy="1909593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0FF01CEA-225D-BACC-1A71-E94EDBCE0F9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041" t="32789" r="40995" b="31292"/>
          <a:stretch/>
        </p:blipFill>
        <p:spPr>
          <a:xfrm>
            <a:off x="4043941" y="4019288"/>
            <a:ext cx="3127688" cy="1909593"/>
          </a:xfrm>
          <a:prstGeom prst="rect">
            <a:avLst/>
          </a:prstGeom>
        </p:spPr>
      </p:pic>
      <p:grpSp>
        <p:nvGrpSpPr>
          <p:cNvPr id="31" name="그룹 30">
            <a:extLst>
              <a:ext uri="{FF2B5EF4-FFF2-40B4-BE49-F238E27FC236}">
                <a16:creationId xmlns:a16="http://schemas.microsoft.com/office/drawing/2014/main" id="{8788D2C3-2AA1-2269-2D7D-02238D65FAC0}"/>
              </a:ext>
            </a:extLst>
          </p:cNvPr>
          <p:cNvGrpSpPr/>
          <p:nvPr/>
        </p:nvGrpSpPr>
        <p:grpSpPr>
          <a:xfrm>
            <a:off x="476576" y="4315005"/>
            <a:ext cx="3105598" cy="1540056"/>
            <a:chOff x="7823505" y="1390534"/>
            <a:chExt cx="3105598" cy="1540056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20DC93F7-90AD-898F-BBAF-EA63A87E90D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20213" y="1403447"/>
              <a:ext cx="702129" cy="133350"/>
            </a:xfrm>
            <a:prstGeom prst="rect">
              <a:avLst/>
            </a:prstGeom>
            <a:noFill/>
            <a:ln>
              <a:noFill/>
            </a:ln>
            <a:effectLst>
              <a:outerShdw blurRad="190500" dist="38100" dir="2700000" algn="tl" rotWithShape="0">
                <a:schemeClr val="bg1">
                  <a:lumMod val="65000"/>
                  <a:alpha val="20000"/>
                </a:schemeClr>
              </a:outerShdw>
            </a:effectLst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DFE4517-CEB0-89B9-879C-46C3E03A68DC}"/>
                </a:ext>
              </a:extLst>
            </p:cNvPr>
            <p:cNvSpPr txBox="1"/>
            <p:nvPr/>
          </p:nvSpPr>
          <p:spPr>
            <a:xfrm>
              <a:off x="9766605" y="2687625"/>
              <a:ext cx="931665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5. </a:t>
              </a:r>
              <a:r>
                <a:rPr lang="ko-KR" altLang="en-US" sz="9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기상청 날씨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B44037D-C9A9-0A27-19B0-CAC847C953B1}"/>
                </a:ext>
              </a:extLst>
            </p:cNvPr>
            <p:cNvSpPr txBox="1"/>
            <p:nvPr/>
          </p:nvSpPr>
          <p:spPr>
            <a:xfrm>
              <a:off x="7823505" y="1866439"/>
              <a:ext cx="931665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2. </a:t>
              </a:r>
              <a:r>
                <a:rPr lang="ko-KR" altLang="en-US" sz="9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제주도 날씨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6ED3762-EB6D-2A33-F3CA-21FA22A35214}"/>
                </a:ext>
              </a:extLst>
            </p:cNvPr>
            <p:cNvSpPr txBox="1"/>
            <p:nvPr/>
          </p:nvSpPr>
          <p:spPr>
            <a:xfrm>
              <a:off x="7823505" y="2146535"/>
              <a:ext cx="776175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3. </a:t>
              </a:r>
              <a:r>
                <a:rPr lang="ko-KR" altLang="en-US" sz="9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부산날씨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FF84945-D348-35B5-9701-0C9EF6113129}"/>
                </a:ext>
              </a:extLst>
            </p:cNvPr>
            <p:cNvSpPr txBox="1"/>
            <p:nvPr/>
          </p:nvSpPr>
          <p:spPr>
            <a:xfrm>
              <a:off x="7823505" y="2420576"/>
              <a:ext cx="1202573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4. </a:t>
              </a:r>
              <a:r>
                <a:rPr lang="ko-KR" altLang="en-US" sz="9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초단기</a:t>
              </a:r>
              <a:r>
                <a:rPr lang="ko-KR" altLang="en-US" sz="9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강수 예측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F36047E-3C50-8F61-6076-5AAE1765D55F}"/>
                </a:ext>
              </a:extLst>
            </p:cNvPr>
            <p:cNvSpPr txBox="1"/>
            <p:nvPr/>
          </p:nvSpPr>
          <p:spPr>
            <a:xfrm>
              <a:off x="7823505" y="2699758"/>
              <a:ext cx="81624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5. </a:t>
              </a:r>
              <a:r>
                <a:rPr lang="ko-KR" altLang="en-US" sz="9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부산 날씨</a:t>
              </a:r>
            </a:p>
          </p:txBody>
        </p:sp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CCDD2B7B-E961-24E0-67BE-0C4ECE57DC0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12239" y="1390534"/>
              <a:ext cx="702129" cy="134130"/>
            </a:xfrm>
            <a:prstGeom prst="rect">
              <a:avLst/>
            </a:prstGeom>
            <a:effectLst>
              <a:outerShdw blurRad="190500" dist="38100" dir="2700000" algn="tl" rotWithShape="0">
                <a:schemeClr val="bg1">
                  <a:lumMod val="65000"/>
                  <a:alpha val="20000"/>
                </a:schemeClr>
              </a:outerShdw>
            </a:effectLst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00EAC54-C78D-7318-A953-4A6E63248DD5}"/>
                </a:ext>
              </a:extLst>
            </p:cNvPr>
            <p:cNvSpPr txBox="1"/>
            <p:nvPr/>
          </p:nvSpPr>
          <p:spPr>
            <a:xfrm>
              <a:off x="9766605" y="1577169"/>
              <a:ext cx="660758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1. </a:t>
              </a:r>
              <a:r>
                <a:rPr lang="ko-KR" altLang="en-US" sz="9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기상청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6F60700-3D57-DE38-EA5E-AE491E346A37}"/>
                </a:ext>
              </a:extLst>
            </p:cNvPr>
            <p:cNvSpPr txBox="1"/>
            <p:nvPr/>
          </p:nvSpPr>
          <p:spPr>
            <a:xfrm>
              <a:off x="9766605" y="1854307"/>
              <a:ext cx="1047082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2. </a:t>
              </a:r>
              <a:r>
                <a:rPr lang="ko-KR" altLang="en-US" sz="9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기상청 레이더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00D921F-7FE9-8F32-8809-9C7E5D4EC0EB}"/>
                </a:ext>
              </a:extLst>
            </p:cNvPr>
            <p:cNvSpPr txBox="1"/>
            <p:nvPr/>
          </p:nvSpPr>
          <p:spPr>
            <a:xfrm>
              <a:off x="9766605" y="2134402"/>
              <a:ext cx="1162498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3. </a:t>
              </a:r>
              <a:r>
                <a:rPr lang="ko-KR" altLang="en-US" sz="9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기상청 날씨누리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7B4A00A-F58C-4EF5-A839-36FC18595941}"/>
                </a:ext>
              </a:extLst>
            </p:cNvPr>
            <p:cNvSpPr txBox="1"/>
            <p:nvPr/>
          </p:nvSpPr>
          <p:spPr>
            <a:xfrm>
              <a:off x="9766605" y="2408444"/>
              <a:ext cx="1162498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4. </a:t>
              </a:r>
              <a:r>
                <a:rPr lang="ko-KR" altLang="en-US" sz="9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기상청 동네예보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C2EABCF-7198-6526-6C2D-BD888416009D}"/>
                </a:ext>
              </a:extLst>
            </p:cNvPr>
            <p:cNvSpPr txBox="1"/>
            <p:nvPr/>
          </p:nvSpPr>
          <p:spPr>
            <a:xfrm>
              <a:off x="7823505" y="1592925"/>
              <a:ext cx="1162498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1. </a:t>
              </a:r>
              <a:r>
                <a:rPr lang="ko-KR" altLang="en-US" sz="9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초단기강수예측</a:t>
              </a:r>
              <a:endPara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4C2AD47B-9209-936C-84D5-FD6F6CB56D33}"/>
              </a:ext>
            </a:extLst>
          </p:cNvPr>
          <p:cNvSpPr txBox="1"/>
          <p:nvPr/>
        </p:nvSpPr>
        <p:spPr>
          <a:xfrm>
            <a:off x="136186" y="6352143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>
                <a:solidFill>
                  <a:schemeClr val="bg1">
                    <a:lumMod val="85000"/>
                  </a:schemeClr>
                </a:solidFill>
                <a:latin typeface="+mn-ea"/>
              </a:rPr>
              <a:t>출처 </a:t>
            </a:r>
            <a:r>
              <a:rPr lang="en-US" altLang="ko-KR" sz="900" dirty="0">
                <a:solidFill>
                  <a:schemeClr val="bg1">
                    <a:lumMod val="85000"/>
                  </a:schemeClr>
                </a:solidFill>
                <a:latin typeface="+mn-ea"/>
              </a:rPr>
              <a:t>: similarweb.com</a:t>
            </a:r>
            <a:br>
              <a:rPr lang="en-US" altLang="ko-KR" sz="900" dirty="0">
                <a:solidFill>
                  <a:schemeClr val="bg1">
                    <a:lumMod val="85000"/>
                  </a:schemeClr>
                </a:solidFill>
                <a:latin typeface="+mn-ea"/>
              </a:rPr>
            </a:br>
            <a:r>
              <a:rPr lang="en-US" altLang="ko-KR" sz="900" dirty="0">
                <a:solidFill>
                  <a:schemeClr val="bg1">
                    <a:lumMod val="85000"/>
                  </a:schemeClr>
                </a:solidFill>
                <a:latin typeface="+mn-ea"/>
              </a:rPr>
              <a:t>         naver.com</a:t>
            </a:r>
            <a:endParaRPr lang="ko-KR" altLang="en-US" sz="900" dirty="0">
              <a:solidFill>
                <a:schemeClr val="bg1">
                  <a:lumMod val="85000"/>
                </a:schemeClr>
              </a:solidFill>
              <a:latin typeface="+mn-ea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DE43710-BE9A-DFF5-F1B0-55EBA82FF1A8}"/>
              </a:ext>
            </a:extLst>
          </p:cNvPr>
          <p:cNvSpPr txBox="1"/>
          <p:nvPr/>
        </p:nvSpPr>
        <p:spPr>
          <a:xfrm>
            <a:off x="7439982" y="3076330"/>
            <a:ext cx="460035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</a:rPr>
              <a:t>남녀 성비는 </a:t>
            </a:r>
            <a:r>
              <a:rPr lang="ko-KR" altLang="en-US" sz="1100" dirty="0">
                <a:solidFill>
                  <a:srgbClr val="FF0000"/>
                </a:solidFill>
              </a:rPr>
              <a:t>남자 </a:t>
            </a:r>
            <a:r>
              <a:rPr lang="en-US" altLang="ko-KR" sz="1100" dirty="0">
                <a:solidFill>
                  <a:srgbClr val="FF0000"/>
                </a:solidFill>
              </a:rPr>
              <a:t>66.1%, </a:t>
            </a:r>
            <a:r>
              <a:rPr lang="ko-KR" altLang="en-US" sz="1100" dirty="0">
                <a:solidFill>
                  <a:srgbClr val="FF0000"/>
                </a:solidFill>
              </a:rPr>
              <a:t>여자 </a:t>
            </a:r>
            <a:r>
              <a:rPr lang="en-US" altLang="ko-KR" sz="1100" dirty="0">
                <a:solidFill>
                  <a:srgbClr val="FF0000"/>
                </a:solidFill>
              </a:rPr>
              <a:t>33.9%</a:t>
            </a: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</a:rPr>
              <a:t>인 것을 알 수 있음</a:t>
            </a: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</a:rPr>
              <a:t>.</a:t>
            </a:r>
          </a:p>
          <a:p>
            <a:endParaRPr lang="en-US" altLang="ko-KR" sz="11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</a:rPr>
              <a:t>그 중 </a:t>
            </a:r>
            <a:r>
              <a:rPr lang="en-US" altLang="ko-KR" sz="1100" dirty="0">
                <a:solidFill>
                  <a:srgbClr val="FF0000"/>
                </a:solidFill>
              </a:rPr>
              <a:t>25-34</a:t>
            </a:r>
            <a:r>
              <a:rPr lang="ko-KR" altLang="en-US" sz="1100" dirty="0">
                <a:solidFill>
                  <a:srgbClr val="FF0000"/>
                </a:solidFill>
              </a:rPr>
              <a:t>세가 </a:t>
            </a:r>
            <a:r>
              <a:rPr lang="en-US" altLang="ko-KR" sz="1100" dirty="0">
                <a:solidFill>
                  <a:srgbClr val="FF0000"/>
                </a:solidFill>
              </a:rPr>
              <a:t>31.1%</a:t>
            </a: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</a:rPr>
              <a:t>로 </a:t>
            </a:r>
            <a:r>
              <a:rPr lang="ko-KR" altLang="en-US" sz="1100" dirty="0">
                <a:solidFill>
                  <a:srgbClr val="FF0000"/>
                </a:solidFill>
              </a:rPr>
              <a:t>방문 비율</a:t>
            </a: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</a:rPr>
              <a:t>이 가장 높았으며</a:t>
            </a:r>
            <a:endParaRPr lang="en-US" altLang="ko-KR" sz="11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altLang="ko-KR" sz="1100" dirty="0">
                <a:solidFill>
                  <a:srgbClr val="FF0000"/>
                </a:solidFill>
              </a:rPr>
              <a:t>18-24</a:t>
            </a:r>
            <a:r>
              <a:rPr lang="ko-KR" altLang="en-US" sz="1100" dirty="0">
                <a:solidFill>
                  <a:srgbClr val="FF0000"/>
                </a:solidFill>
              </a:rPr>
              <a:t>세와 </a:t>
            </a:r>
            <a:r>
              <a:rPr lang="en-US" altLang="ko-KR" sz="1100" dirty="0">
                <a:solidFill>
                  <a:srgbClr val="FF0000"/>
                </a:solidFill>
              </a:rPr>
              <a:t>35-44</a:t>
            </a:r>
            <a:r>
              <a:rPr lang="ko-KR" altLang="en-US" sz="1100" dirty="0">
                <a:solidFill>
                  <a:srgbClr val="FF0000"/>
                </a:solidFill>
              </a:rPr>
              <a:t>세가 약 </a:t>
            </a:r>
            <a:r>
              <a:rPr lang="en-US" altLang="ko-KR" sz="1100" dirty="0">
                <a:solidFill>
                  <a:srgbClr val="FF0000"/>
                </a:solidFill>
              </a:rPr>
              <a:t>20%</a:t>
            </a: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</a:rPr>
              <a:t>로</a:t>
            </a: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</a:rPr>
              <a:t>두 번째로 많이 방문하는 것으로 보임</a:t>
            </a: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</a:rPr>
              <a:t>.</a:t>
            </a:r>
          </a:p>
          <a:p>
            <a:endParaRPr lang="en-US" altLang="ko-KR" sz="11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</a:rPr>
              <a:t>방문은 </a:t>
            </a:r>
            <a:r>
              <a:rPr lang="ko-KR" altLang="en-US" sz="1100" dirty="0">
                <a:solidFill>
                  <a:srgbClr val="FF0000"/>
                </a:solidFill>
              </a:rPr>
              <a:t>검색 방문이 </a:t>
            </a:r>
            <a:r>
              <a:rPr lang="en-US" altLang="ko-KR" sz="1100" dirty="0">
                <a:solidFill>
                  <a:srgbClr val="FF0000"/>
                </a:solidFill>
              </a:rPr>
              <a:t>47.7%,</a:t>
            </a:r>
            <a:r>
              <a:rPr lang="ko-KR" altLang="en-US" sz="1100" dirty="0">
                <a:solidFill>
                  <a:srgbClr val="FF0000"/>
                </a:solidFill>
              </a:rPr>
              <a:t> 직접 방문이 </a:t>
            </a:r>
            <a:r>
              <a:rPr lang="en-US" altLang="ko-KR" sz="1100" dirty="0">
                <a:solidFill>
                  <a:srgbClr val="FF0000"/>
                </a:solidFill>
              </a:rPr>
              <a:t>44.5%</a:t>
            </a: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</a:rPr>
              <a:t>인 것으로 보아</a:t>
            </a:r>
            <a:endParaRPr lang="en-US" altLang="ko-KR" sz="11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</a:rPr>
              <a:t>즐겨찾기 또는 자동완성으로 재방문율이 높다는 것을 알 수 있다</a:t>
            </a: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</a:rPr>
              <a:t>.</a:t>
            </a:r>
          </a:p>
          <a:p>
            <a:endParaRPr lang="en-US" altLang="ko-KR" sz="11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</a:rPr>
              <a:t>검색어는 </a:t>
            </a:r>
            <a:r>
              <a:rPr lang="ko-KR" altLang="en-US" sz="1100" dirty="0">
                <a:solidFill>
                  <a:srgbClr val="FF0000"/>
                </a:solidFill>
              </a:rPr>
              <a:t>강수량</a:t>
            </a:r>
            <a:r>
              <a:rPr lang="en-US" altLang="ko-KR" sz="1100" dirty="0">
                <a:solidFill>
                  <a:srgbClr val="FF0000"/>
                </a:solidFill>
              </a:rPr>
              <a:t>, </a:t>
            </a:r>
            <a:r>
              <a:rPr lang="ko-KR" altLang="en-US" sz="1100" dirty="0">
                <a:solidFill>
                  <a:srgbClr val="FF0000"/>
                </a:solidFill>
              </a:rPr>
              <a:t>날씨</a:t>
            </a: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</a:rPr>
              <a:t>가</a:t>
            </a:r>
            <a:r>
              <a:rPr lang="ko-KR" altLang="en-US" sz="1100" dirty="0">
                <a:solidFill>
                  <a:srgbClr val="FF0000"/>
                </a:solidFill>
              </a:rPr>
              <a:t> </a:t>
            </a: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</a:rPr>
              <a:t>가장 많아 주 방문자는 </a:t>
            </a:r>
            <a:r>
              <a:rPr lang="ko-KR" altLang="en-US" sz="1100" dirty="0">
                <a:solidFill>
                  <a:srgbClr val="FF0000"/>
                </a:solidFill>
              </a:rPr>
              <a:t>직장인과 학생</a:t>
            </a: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</a:rPr>
              <a:t>일 </a:t>
            </a:r>
            <a:endParaRPr lang="en-US" altLang="ko-KR" sz="11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</a:rPr>
              <a:t>것으로 예상할 수 있음</a:t>
            </a: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337412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5">
            <a:extLst>
              <a:ext uri="{FF2B5EF4-FFF2-40B4-BE49-F238E27FC236}">
                <a16:creationId xmlns:a16="http://schemas.microsoft.com/office/drawing/2014/main" id="{010FC10E-0446-1D9D-2424-B8C50B9FF2B5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FE2CA5C-D1DA-4AC4-B032-29A256DEA195}" type="slidenum">
              <a:rPr lang="ko-KR" altLang="en-US" smtClean="0"/>
              <a:pPr/>
              <a:t>6</a:t>
            </a:fld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60F8A4-9859-573D-5C64-EB3B43855A78}"/>
              </a:ext>
            </a:extLst>
          </p:cNvPr>
          <p:cNvSpPr txBox="1"/>
          <p:nvPr/>
        </p:nvSpPr>
        <p:spPr>
          <a:xfrm>
            <a:off x="896058" y="185934"/>
            <a:ext cx="372627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TARGET ANALYSIS </a:t>
            </a:r>
            <a:endParaRPr lang="ko-KR" altLang="en-US" sz="3000" b="1" dirty="0">
              <a:solidFill>
                <a:schemeClr val="tx1">
                  <a:lumMod val="85000"/>
                  <a:lumOff val="15000"/>
                </a:schemeClr>
              </a:solidFill>
              <a:latin typeface="Roboto" panose="020000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4F07F5-785A-38CC-A87A-51A7CBDB9FB2}"/>
              </a:ext>
            </a:extLst>
          </p:cNvPr>
          <p:cNvSpPr txBox="1"/>
          <p:nvPr/>
        </p:nvSpPr>
        <p:spPr>
          <a:xfrm>
            <a:off x="4309149" y="262878"/>
            <a:ext cx="18287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타겟 설정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75F6B7-E56C-66D1-09E1-DCF89E430086}"/>
              </a:ext>
            </a:extLst>
          </p:cNvPr>
          <p:cNvSpPr txBox="1"/>
          <p:nvPr/>
        </p:nvSpPr>
        <p:spPr>
          <a:xfrm>
            <a:off x="2262073" y="4724123"/>
            <a:ext cx="1762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10395B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MAIN TARGET</a:t>
            </a:r>
            <a:endParaRPr lang="ko-KR" altLang="en-US" b="1" dirty="0">
              <a:solidFill>
                <a:srgbClr val="10395B"/>
              </a:solidFill>
              <a:latin typeface="Roboto" panose="0200000000000000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B3021F-3F18-7FCD-47A9-A7D4D45A19EC}"/>
              </a:ext>
            </a:extLst>
          </p:cNvPr>
          <p:cNvSpPr txBox="1"/>
          <p:nvPr/>
        </p:nvSpPr>
        <p:spPr>
          <a:xfrm>
            <a:off x="7874765" y="4712564"/>
            <a:ext cx="1667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3E302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SUB TARGET</a:t>
            </a:r>
            <a:endParaRPr lang="ko-KR" altLang="en-US" b="1" dirty="0">
              <a:solidFill>
                <a:srgbClr val="3E302A"/>
              </a:solidFill>
              <a:latin typeface="Roboto" panose="02000000000000000000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9412D28-2860-5C8F-359D-FA60E0824037}"/>
              </a:ext>
            </a:extLst>
          </p:cNvPr>
          <p:cNvSpPr txBox="1"/>
          <p:nvPr/>
        </p:nvSpPr>
        <p:spPr>
          <a:xfrm>
            <a:off x="1846095" y="5286285"/>
            <a:ext cx="27594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재난 상황에 정보가 필요한 사람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01E665-24D7-90F1-C33F-5290A206C424}"/>
              </a:ext>
            </a:extLst>
          </p:cNvPr>
          <p:cNvSpPr txBox="1"/>
          <p:nvPr/>
        </p:nvSpPr>
        <p:spPr>
          <a:xfrm>
            <a:off x="7552891" y="5268036"/>
            <a:ext cx="27221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외근이나 출장이 잦은 직장인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4F6628B-01A1-571B-78FD-9AC09EF633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090" r="355" b="4683"/>
          <a:stretch/>
        </p:blipFill>
        <p:spPr>
          <a:xfrm>
            <a:off x="2193238" y="2113769"/>
            <a:ext cx="1900590" cy="2438400"/>
          </a:xfrm>
          <a:prstGeom prst="rect">
            <a:avLst/>
          </a:prstGeom>
          <a:effectLst>
            <a:softEdge rad="38100"/>
          </a:effec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EDA2C15-03E9-C64A-1B21-52AB68F7495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700"/>
          <a:stretch/>
        </p:blipFill>
        <p:spPr>
          <a:xfrm>
            <a:off x="7644390" y="2064848"/>
            <a:ext cx="2171414" cy="2487321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30975166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676F340-A4BF-2836-FD2A-26F88C2AD379}"/>
              </a:ext>
            </a:extLst>
          </p:cNvPr>
          <p:cNvSpPr txBox="1"/>
          <p:nvPr/>
        </p:nvSpPr>
        <p:spPr>
          <a:xfrm>
            <a:off x="896059" y="185934"/>
            <a:ext cx="375144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TARGET ANALYSIS </a:t>
            </a:r>
            <a:endParaRPr lang="ko-KR" altLang="en-US" sz="3000" b="1" dirty="0">
              <a:solidFill>
                <a:schemeClr val="tx1">
                  <a:lumMod val="85000"/>
                  <a:lumOff val="15000"/>
                </a:schemeClr>
              </a:solidFill>
              <a:latin typeface="Roboto" panose="0200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28F9F3-E757-B9A3-8C1E-F12CF18A392A}"/>
              </a:ext>
            </a:extLst>
          </p:cNvPr>
          <p:cNvSpPr txBox="1"/>
          <p:nvPr/>
        </p:nvSpPr>
        <p:spPr>
          <a:xfrm>
            <a:off x="4283982" y="262878"/>
            <a:ext cx="18287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페르소나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슬라이드 번호 개체 틀 5">
            <a:extLst>
              <a:ext uri="{FF2B5EF4-FFF2-40B4-BE49-F238E27FC236}">
                <a16:creationId xmlns:a16="http://schemas.microsoft.com/office/drawing/2014/main" id="{6B4DE278-0045-7320-CCE5-75EEE5063CB2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FE2CA5C-D1DA-4AC4-B032-29A256DEA195}" type="slidenum">
              <a:rPr lang="ko-KR" altLang="en-US" smtClean="0"/>
              <a:pPr/>
              <a:t>7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5FFF208-94FC-92DF-5916-0696866DCB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090" r="355" b="4683"/>
          <a:stretch/>
        </p:blipFill>
        <p:spPr>
          <a:xfrm>
            <a:off x="1257567" y="2004712"/>
            <a:ext cx="3028426" cy="3885380"/>
          </a:xfrm>
          <a:prstGeom prst="rect">
            <a:avLst/>
          </a:prstGeom>
          <a:effectLst>
            <a:softEdge rad="88900"/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8F04D8B-8630-18FF-2354-B71228C51549}"/>
              </a:ext>
            </a:extLst>
          </p:cNvPr>
          <p:cNvSpPr txBox="1"/>
          <p:nvPr/>
        </p:nvSpPr>
        <p:spPr>
          <a:xfrm>
            <a:off x="4647500" y="2004712"/>
            <a:ext cx="238584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dirty="0">
                <a:solidFill>
                  <a:srgbClr val="10395B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MAIN TARGET</a:t>
            </a:r>
            <a:endParaRPr lang="ko-KR" altLang="en-US" sz="2500" b="1" dirty="0">
              <a:solidFill>
                <a:srgbClr val="10395B"/>
              </a:solidFill>
              <a:latin typeface="Roboto" panose="020000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C202A6-DBB7-9557-B26D-157983883E7F}"/>
              </a:ext>
            </a:extLst>
          </p:cNvPr>
          <p:cNvSpPr txBox="1"/>
          <p:nvPr/>
        </p:nvSpPr>
        <p:spPr>
          <a:xfrm>
            <a:off x="4647500" y="2475920"/>
            <a:ext cx="30284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김수현 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 35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세 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 </a:t>
            </a:r>
            <a:r>
              <a:rPr lang="ko-KR" altLang="en-US" sz="1600" dirty="0" err="1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헬스트레이너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4DD49E-B06D-0032-10E0-14B54DB174E8}"/>
              </a:ext>
            </a:extLst>
          </p:cNvPr>
          <p:cNvSpPr txBox="1"/>
          <p:nvPr/>
        </p:nvSpPr>
        <p:spPr>
          <a:xfrm>
            <a:off x="4647501" y="3285682"/>
            <a:ext cx="602329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김수현 씨는 주말을 맞이해 집에서 시간을 보내고 있었는데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갑자기 집 안 전체가 흔들거리는 느낌을 받았다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약한 </a:t>
            </a:r>
            <a:r>
              <a:rPr lang="ko-KR" altLang="en-US" sz="1400" dirty="0" err="1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진동이였지만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4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지진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이라고 생각이 든 김수현씨는 곧 바로 기상청 홈페이지에 접속하게 된다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날씨누리에서 확인 후 기상청 누리집으로 들어와 지진 관련 자료를 찾아보려고 하는데 </a:t>
            </a:r>
            <a:r>
              <a:rPr lang="ko-KR" altLang="en-US" sz="1400" dirty="0" err="1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상단바</a:t>
            </a:r>
            <a:r>
              <a:rPr lang="ko-KR" altLang="en-US" sz="14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메뉴에 텍스트 배열이 고르지 않은 느낌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을 받았고 메뉴를 선택하려고 해도 내가 뭘 </a:t>
            </a:r>
            <a:r>
              <a:rPr lang="ko-KR" altLang="en-US" sz="14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선택하는 지 정확히 나타나지 않아 </a:t>
            </a:r>
            <a:endParaRPr lang="en-US" altLang="ko-KR" sz="1400" dirty="0">
              <a:solidFill>
                <a:srgbClr val="FF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불편함을 느꼈다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082491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676F340-A4BF-2836-FD2A-26F88C2AD379}"/>
              </a:ext>
            </a:extLst>
          </p:cNvPr>
          <p:cNvSpPr txBox="1"/>
          <p:nvPr/>
        </p:nvSpPr>
        <p:spPr>
          <a:xfrm>
            <a:off x="896058" y="185934"/>
            <a:ext cx="374305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TARGET ANALYSIS </a:t>
            </a:r>
            <a:endParaRPr lang="ko-KR" altLang="en-US" sz="3000" b="1" dirty="0">
              <a:solidFill>
                <a:schemeClr val="tx1">
                  <a:lumMod val="85000"/>
                  <a:lumOff val="15000"/>
                </a:schemeClr>
              </a:solidFill>
              <a:latin typeface="Roboto" panose="0200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28F9F3-E757-B9A3-8C1E-F12CF18A392A}"/>
              </a:ext>
            </a:extLst>
          </p:cNvPr>
          <p:cNvSpPr txBox="1"/>
          <p:nvPr/>
        </p:nvSpPr>
        <p:spPr>
          <a:xfrm>
            <a:off x="4283982" y="262878"/>
            <a:ext cx="18287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페르소나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슬라이드 번호 개체 틀 5">
            <a:extLst>
              <a:ext uri="{FF2B5EF4-FFF2-40B4-BE49-F238E27FC236}">
                <a16:creationId xmlns:a16="http://schemas.microsoft.com/office/drawing/2014/main" id="{8B6F43EE-7BB4-3F75-2832-687284A7FA4E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FE2CA5C-D1DA-4AC4-B032-29A256DEA195}" type="slidenum">
              <a:rPr lang="ko-KR" altLang="en-US" smtClean="0"/>
              <a:pPr/>
              <a:t>8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442C448-A246-99FF-657E-BEF1990A8A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700"/>
          <a:stretch/>
        </p:blipFill>
        <p:spPr>
          <a:xfrm>
            <a:off x="1068198" y="2084516"/>
            <a:ext cx="3040392" cy="3482722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6831446-B6C2-5986-8AFA-F969CB079A30}"/>
              </a:ext>
            </a:extLst>
          </p:cNvPr>
          <p:cNvSpPr txBox="1"/>
          <p:nvPr/>
        </p:nvSpPr>
        <p:spPr>
          <a:xfrm>
            <a:off x="4639111" y="2084516"/>
            <a:ext cx="222554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dirty="0">
                <a:solidFill>
                  <a:srgbClr val="3E302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SUB TARGET</a:t>
            </a:r>
            <a:endParaRPr lang="ko-KR" altLang="en-US" sz="2500" b="1" dirty="0">
              <a:solidFill>
                <a:srgbClr val="3E302A"/>
              </a:solidFill>
              <a:latin typeface="Roboto" panose="020000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C6EB68-38B4-01F6-8686-E864D1DCB1C1}"/>
              </a:ext>
            </a:extLst>
          </p:cNvPr>
          <p:cNvSpPr txBox="1"/>
          <p:nvPr/>
        </p:nvSpPr>
        <p:spPr>
          <a:xfrm>
            <a:off x="4661483" y="3429000"/>
            <a:ext cx="657137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배수지 씨는 제주도로 출장이 예정되어 있었는데 오늘 아침 뉴스에 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4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태풍이 북상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한다는 소식을 듣게 되었다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그래서 기상청 홈페이지로 들어가 태풍이 언제까지 지속되는지 확인하기로 했다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날씨누리에서 대충 확인 후 기상청 누리집에 더 자세한 내용이 있을까 싶어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방문했는데 누리집엔 따로 </a:t>
            </a:r>
            <a:r>
              <a:rPr lang="ko-KR" altLang="en-US" sz="14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날씨를 확인할 수 있는 내용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 없어 아쉬웠다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5EA04E-F6E0-3D7C-2448-82E5D571CA5E}"/>
              </a:ext>
            </a:extLst>
          </p:cNvPr>
          <p:cNvSpPr txBox="1"/>
          <p:nvPr/>
        </p:nvSpPr>
        <p:spPr>
          <a:xfrm>
            <a:off x="4661483" y="2546127"/>
            <a:ext cx="30284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배수지 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 30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세 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 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기자</a:t>
            </a:r>
          </a:p>
        </p:txBody>
      </p:sp>
    </p:spTree>
    <p:extLst>
      <p:ext uri="{BB962C8B-B14F-4D97-AF65-F5344CB8AC3E}">
        <p14:creationId xmlns:p14="http://schemas.microsoft.com/office/powerpoint/2010/main" val="42150578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182FE7A-45AD-B8B5-C43F-7A5397AF2DF7}"/>
              </a:ext>
            </a:extLst>
          </p:cNvPr>
          <p:cNvSpPr txBox="1"/>
          <p:nvPr/>
        </p:nvSpPr>
        <p:spPr>
          <a:xfrm>
            <a:off x="896059" y="185934"/>
            <a:ext cx="368678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oboto" panose="02000000000000000000" pitchFamily="2" charset="0"/>
              </a:rPr>
              <a:t>BENCH MARKING</a:t>
            </a:r>
            <a:endParaRPr lang="ko-KR" altLang="en-US" sz="3000" b="1" dirty="0">
              <a:solidFill>
                <a:schemeClr val="tx1">
                  <a:lumMod val="85000"/>
                  <a:lumOff val="15000"/>
                </a:schemeClr>
              </a:solidFill>
              <a:latin typeface="Roboto" panose="0200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5EE0834-B1CB-DC14-DAB5-CF81890F9FFA}"/>
              </a:ext>
            </a:extLst>
          </p:cNvPr>
          <p:cNvSpPr txBox="1"/>
          <p:nvPr/>
        </p:nvSpPr>
        <p:spPr>
          <a:xfrm>
            <a:off x="4267203" y="262878"/>
            <a:ext cx="20460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홈페이지 분석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슬라이드 번호 개체 틀 5">
            <a:extLst>
              <a:ext uri="{FF2B5EF4-FFF2-40B4-BE49-F238E27FC236}">
                <a16:creationId xmlns:a16="http://schemas.microsoft.com/office/drawing/2014/main" id="{AF941B53-F5F2-DFDF-1404-D0EF8FCF0E90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FE2CA5C-D1DA-4AC4-B032-29A256DEA195}" type="slidenum">
              <a:rPr lang="ko-KR" altLang="en-US" smtClean="0"/>
              <a:pPr/>
              <a:t>9</a:t>
            </a:fld>
            <a:endParaRPr lang="ko-KR" altLang="en-US" dirty="0"/>
          </a:p>
        </p:txBody>
      </p: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B37D272F-B5BD-F0C2-A535-AC058D3394A2}"/>
              </a:ext>
            </a:extLst>
          </p:cNvPr>
          <p:cNvGrpSpPr/>
          <p:nvPr/>
        </p:nvGrpSpPr>
        <p:grpSpPr>
          <a:xfrm>
            <a:off x="5874648" y="1582751"/>
            <a:ext cx="5471903" cy="3978814"/>
            <a:chOff x="6096000" y="1437500"/>
            <a:chExt cx="5471903" cy="3978814"/>
          </a:xfrm>
        </p:grpSpPr>
        <p:sp>
          <p:nvSpPr>
            <p:cNvPr id="40" name="TextBox 37">
              <a:extLst>
                <a:ext uri="{FF2B5EF4-FFF2-40B4-BE49-F238E27FC236}">
                  <a16:creationId xmlns:a16="http://schemas.microsoft.com/office/drawing/2014/main" id="{FE935AD6-29C2-4E38-42D3-C250396D651E}"/>
                </a:ext>
              </a:extLst>
            </p:cNvPr>
            <p:cNvSpPr txBox="1"/>
            <p:nvPr/>
          </p:nvSpPr>
          <p:spPr>
            <a:xfrm>
              <a:off x="9241945" y="1439834"/>
              <a:ext cx="20363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b="1" dirty="0">
                  <a:latin typeface="Roboto" panose="02000000000000000000" pitchFamily="2" charset="0"/>
                </a:rPr>
                <a:t>TYPOGRAPHY</a:t>
              </a:r>
              <a:endParaRPr lang="ko-KR" altLang="en-US" b="1" dirty="0">
                <a:latin typeface="Roboto" panose="02000000000000000000" pitchFamily="2" charset="0"/>
              </a:endParaRPr>
            </a:p>
          </p:txBody>
        </p: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F881700E-E1BC-92DC-0C7D-7C80B163E57B}"/>
                </a:ext>
              </a:extLst>
            </p:cNvPr>
            <p:cNvCxnSpPr/>
            <p:nvPr/>
          </p:nvCxnSpPr>
          <p:spPr>
            <a:xfrm>
              <a:off x="9241945" y="1844708"/>
              <a:ext cx="2237067" cy="0"/>
            </a:xfrm>
            <a:prstGeom prst="line">
              <a:avLst/>
            </a:prstGeom>
            <a:ln w="127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5">
              <a:extLst>
                <a:ext uri="{FF2B5EF4-FFF2-40B4-BE49-F238E27FC236}">
                  <a16:creationId xmlns:a16="http://schemas.microsoft.com/office/drawing/2014/main" id="{8999785A-E5EE-E6DC-49F4-9E852BE1ABD4}"/>
                </a:ext>
              </a:extLst>
            </p:cNvPr>
            <p:cNvSpPr txBox="1"/>
            <p:nvPr/>
          </p:nvSpPr>
          <p:spPr>
            <a:xfrm>
              <a:off x="9241945" y="1917731"/>
              <a:ext cx="1500732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600" dirty="0">
                  <a:solidFill>
                    <a:schemeClr val="bg1">
                      <a:lumMod val="50000"/>
                    </a:schemeClr>
                  </a:solidFill>
                  <a:latin typeface="Roboto" panose="02000000000000000000" pitchFamily="2" charset="0"/>
                </a:rPr>
                <a:t>FONT</a:t>
              </a:r>
            </a:p>
            <a:p>
              <a:r>
                <a:rPr lang="en-US" altLang="ko-KR" b="1" dirty="0" err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nsr_r</a:t>
              </a:r>
              <a:endParaRPr lang="ko-KR" altLang="en-US" b="1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43" name="TextBox 46">
              <a:extLst>
                <a:ext uri="{FF2B5EF4-FFF2-40B4-BE49-F238E27FC236}">
                  <a16:creationId xmlns:a16="http://schemas.microsoft.com/office/drawing/2014/main" id="{F54FD898-90CD-5983-DCC1-6697D9982230}"/>
                </a:ext>
              </a:extLst>
            </p:cNvPr>
            <p:cNvSpPr txBox="1"/>
            <p:nvPr/>
          </p:nvSpPr>
          <p:spPr>
            <a:xfrm>
              <a:off x="9241945" y="3007553"/>
              <a:ext cx="2325958" cy="17697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600" dirty="0">
                  <a:solidFill>
                    <a:schemeClr val="bg1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SIZE</a:t>
              </a:r>
            </a:p>
            <a:p>
              <a:endParaRPr lang="en-US" altLang="ko-KR" sz="1200" dirty="0"/>
            </a:p>
            <a:p>
              <a:r>
                <a:rPr lang="en-US" altLang="ko-KR" sz="1300" b="1" dirty="0"/>
                <a:t>13px</a:t>
              </a:r>
              <a:r>
                <a:rPr lang="en-US" altLang="ko-KR" sz="1500" b="1" dirty="0"/>
                <a:t> 15px </a:t>
              </a:r>
              <a:r>
                <a:rPr lang="en-US" altLang="ko-KR" sz="1700" b="1" dirty="0"/>
                <a:t>17px</a:t>
              </a:r>
            </a:p>
            <a:p>
              <a:r>
                <a:rPr lang="en-US" altLang="ko-KR" sz="1900" b="1" dirty="0"/>
                <a:t>19px</a:t>
              </a:r>
              <a:r>
                <a:rPr lang="en-US" altLang="ko-KR" sz="1700" b="1" dirty="0"/>
                <a:t> </a:t>
              </a:r>
              <a:r>
                <a:rPr lang="en-US" altLang="ko-KR" sz="2000" b="1" dirty="0"/>
                <a:t>20px</a:t>
              </a:r>
              <a:r>
                <a:rPr lang="en-US" altLang="ko-KR" sz="1700" b="1" dirty="0"/>
                <a:t> </a:t>
              </a:r>
              <a:r>
                <a:rPr lang="en-US" altLang="ko-KR" sz="2400" b="1" dirty="0"/>
                <a:t>24px</a:t>
              </a:r>
            </a:p>
            <a:p>
              <a:r>
                <a:rPr lang="en-US" altLang="ko-KR" sz="3000" b="1" dirty="0"/>
                <a:t>30px</a:t>
              </a:r>
              <a:r>
                <a:rPr lang="en-US" altLang="ko-KR" sz="1700" b="1" dirty="0"/>
                <a:t> </a:t>
              </a:r>
              <a:r>
                <a:rPr lang="en-US" altLang="ko-KR" sz="4000" b="1" dirty="0"/>
                <a:t>40px</a:t>
              </a:r>
              <a:endParaRPr lang="ko-KR" altLang="en-US" sz="4000" b="1" dirty="0"/>
            </a:p>
          </p:txBody>
        </p:sp>
        <p:sp>
          <p:nvSpPr>
            <p:cNvPr id="44" name="Object 142">
              <a:extLst>
                <a:ext uri="{FF2B5EF4-FFF2-40B4-BE49-F238E27FC236}">
                  <a16:creationId xmlns:a16="http://schemas.microsoft.com/office/drawing/2014/main" id="{B1D5AB75-93BA-D641-AB6B-1E0AD86170CF}"/>
                </a:ext>
              </a:extLst>
            </p:cNvPr>
            <p:cNvSpPr txBox="1"/>
            <p:nvPr/>
          </p:nvSpPr>
          <p:spPr>
            <a:xfrm>
              <a:off x="6096000" y="1437500"/>
              <a:ext cx="2191892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  <a:cs typeface="Noto Sans Korean Regular" pitchFamily="34" charset="0"/>
                </a:rPr>
                <a:t>COLOR PALETTE</a:t>
              </a:r>
              <a:endParaRPr 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45" name="Object 144">
              <a:extLst>
                <a:ext uri="{FF2B5EF4-FFF2-40B4-BE49-F238E27FC236}">
                  <a16:creationId xmlns:a16="http://schemas.microsoft.com/office/drawing/2014/main" id="{F4BA5D05-B7E6-9D6E-0492-629C2D4F55C4}"/>
                </a:ext>
              </a:extLst>
            </p:cNvPr>
            <p:cNvSpPr txBox="1"/>
            <p:nvPr/>
          </p:nvSpPr>
          <p:spPr>
            <a:xfrm>
              <a:off x="6100074" y="1917731"/>
              <a:ext cx="1576072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dirty="0">
                  <a:solidFill>
                    <a:schemeClr val="bg1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  <a:cs typeface="Noto Sans Korean Regular" pitchFamily="34" charset="0"/>
                </a:rPr>
                <a:t>MAIN COLOR</a:t>
              </a:r>
              <a:endParaRPr lang="en-US" sz="1600" dirty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46" name="Object 145">
              <a:extLst>
                <a:ext uri="{FF2B5EF4-FFF2-40B4-BE49-F238E27FC236}">
                  <a16:creationId xmlns:a16="http://schemas.microsoft.com/office/drawing/2014/main" id="{4B3C7FC2-89C9-2B54-7680-74AF4F2F0F79}"/>
                </a:ext>
              </a:extLst>
            </p:cNvPr>
            <p:cNvSpPr txBox="1"/>
            <p:nvPr/>
          </p:nvSpPr>
          <p:spPr>
            <a:xfrm>
              <a:off x="6100074" y="3203081"/>
              <a:ext cx="1576072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dirty="0">
                  <a:solidFill>
                    <a:schemeClr val="bg1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  <a:cs typeface="Noto Sans Korean Regular" pitchFamily="34" charset="0"/>
                </a:rPr>
                <a:t>SUB COLOR</a:t>
              </a:r>
              <a:endParaRPr lang="en-US" sz="1600" dirty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E3F3FE79-510D-4170-8DD5-3DFAD08667AE}"/>
                </a:ext>
              </a:extLst>
            </p:cNvPr>
            <p:cNvGrpSpPr/>
            <p:nvPr/>
          </p:nvGrpSpPr>
          <p:grpSpPr>
            <a:xfrm>
              <a:off x="6188775" y="2282139"/>
              <a:ext cx="684000" cy="792000"/>
              <a:chOff x="11430000" y="2079297"/>
              <a:chExt cx="836650" cy="978748"/>
            </a:xfrm>
          </p:grpSpPr>
          <p:sp>
            <p:nvSpPr>
              <p:cNvPr id="73" name="직사각형 72">
                <a:extLst>
                  <a:ext uri="{FF2B5EF4-FFF2-40B4-BE49-F238E27FC236}">
                    <a16:creationId xmlns:a16="http://schemas.microsoft.com/office/drawing/2014/main" id="{FA905D94-AFDA-460F-8C6B-2E44732C791C}"/>
                  </a:ext>
                </a:extLst>
              </p:cNvPr>
              <p:cNvSpPr/>
              <p:nvPr/>
            </p:nvSpPr>
            <p:spPr>
              <a:xfrm>
                <a:off x="11430000" y="2079297"/>
                <a:ext cx="836650" cy="609054"/>
              </a:xfrm>
              <a:prstGeom prst="rect">
                <a:avLst/>
              </a:prstGeom>
              <a:solidFill>
                <a:srgbClr val="004990"/>
              </a:solidFill>
              <a:ln w="31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1300" b="1" dirty="0">
                  <a:solidFill>
                    <a:srgbClr val="595959"/>
                  </a:solidFill>
                </a:endParaRPr>
              </a:p>
            </p:txBody>
          </p:sp>
          <p:sp>
            <p:nvSpPr>
              <p:cNvPr id="74" name="직사각형 73">
                <a:extLst>
                  <a:ext uri="{FF2B5EF4-FFF2-40B4-BE49-F238E27FC236}">
                    <a16:creationId xmlns:a16="http://schemas.microsoft.com/office/drawing/2014/main" id="{CE763CA2-9AA6-42E8-B932-63E0748C91E8}"/>
                  </a:ext>
                </a:extLst>
              </p:cNvPr>
              <p:cNvSpPr/>
              <p:nvPr/>
            </p:nvSpPr>
            <p:spPr>
              <a:xfrm>
                <a:off x="11430000" y="2693794"/>
                <a:ext cx="836650" cy="364251"/>
              </a:xfrm>
              <a:prstGeom prst="rect">
                <a:avLst/>
              </a:prstGeom>
              <a:noFill/>
              <a:ln w="31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9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#004990</a:t>
                </a:r>
                <a:endParaRPr lang="ko-KR" altLang="en-US" sz="9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3313F00E-112F-46E0-93F9-ADFEA732B8B3}"/>
                </a:ext>
              </a:extLst>
            </p:cNvPr>
            <p:cNvGrpSpPr/>
            <p:nvPr/>
          </p:nvGrpSpPr>
          <p:grpSpPr>
            <a:xfrm>
              <a:off x="6937055" y="2282139"/>
              <a:ext cx="684000" cy="792000"/>
              <a:chOff x="11430000" y="2079297"/>
              <a:chExt cx="836650" cy="978748"/>
            </a:xfrm>
          </p:grpSpPr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CB5BF024-BEEF-4E00-B6B2-535667BBE1E2}"/>
                  </a:ext>
                </a:extLst>
              </p:cNvPr>
              <p:cNvSpPr/>
              <p:nvPr/>
            </p:nvSpPr>
            <p:spPr>
              <a:xfrm>
                <a:off x="11430000" y="2079297"/>
                <a:ext cx="836650" cy="609054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1200" b="1" dirty="0">
                  <a:solidFill>
                    <a:srgbClr val="595959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72" name="직사각형 71">
                <a:extLst>
                  <a:ext uri="{FF2B5EF4-FFF2-40B4-BE49-F238E27FC236}">
                    <a16:creationId xmlns:a16="http://schemas.microsoft.com/office/drawing/2014/main" id="{CCE86F53-AEA2-4763-8CB9-87667F834062}"/>
                  </a:ext>
                </a:extLst>
              </p:cNvPr>
              <p:cNvSpPr/>
              <p:nvPr/>
            </p:nvSpPr>
            <p:spPr>
              <a:xfrm>
                <a:off x="11430000" y="2693794"/>
                <a:ext cx="836650" cy="364251"/>
              </a:xfrm>
              <a:prstGeom prst="rect">
                <a:avLst/>
              </a:prstGeom>
              <a:noFill/>
              <a:ln w="31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9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#ffffff</a:t>
                </a:r>
                <a:endParaRPr lang="ko-KR" altLang="en-US" sz="9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D0F10D5A-C0AE-49AB-83B1-97358380AC66}"/>
                </a:ext>
              </a:extLst>
            </p:cNvPr>
            <p:cNvGrpSpPr/>
            <p:nvPr/>
          </p:nvGrpSpPr>
          <p:grpSpPr>
            <a:xfrm>
              <a:off x="6937055" y="3591036"/>
              <a:ext cx="684000" cy="792000"/>
              <a:chOff x="11430000" y="2079297"/>
              <a:chExt cx="836650" cy="978748"/>
            </a:xfrm>
          </p:grpSpPr>
          <p:sp>
            <p:nvSpPr>
              <p:cNvPr id="69" name="직사각형 68">
                <a:extLst>
                  <a:ext uri="{FF2B5EF4-FFF2-40B4-BE49-F238E27FC236}">
                    <a16:creationId xmlns:a16="http://schemas.microsoft.com/office/drawing/2014/main" id="{6F6D37BD-86D2-41B7-9E42-BCC986C03747}"/>
                  </a:ext>
                </a:extLst>
              </p:cNvPr>
              <p:cNvSpPr/>
              <p:nvPr/>
            </p:nvSpPr>
            <p:spPr>
              <a:xfrm>
                <a:off x="11430000" y="2079297"/>
                <a:ext cx="836650" cy="609054"/>
              </a:xfrm>
              <a:prstGeom prst="rect">
                <a:avLst/>
              </a:prstGeom>
              <a:solidFill>
                <a:srgbClr val="F1F1F1"/>
              </a:solidFill>
              <a:ln w="31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900" b="1" dirty="0">
                  <a:solidFill>
                    <a:srgbClr val="595959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FEA904CA-CD30-4EFE-93F1-A80D17D74D39}"/>
                  </a:ext>
                </a:extLst>
              </p:cNvPr>
              <p:cNvSpPr/>
              <p:nvPr/>
            </p:nvSpPr>
            <p:spPr>
              <a:xfrm>
                <a:off x="11430000" y="2693794"/>
                <a:ext cx="836650" cy="364251"/>
              </a:xfrm>
              <a:prstGeom prst="rect">
                <a:avLst/>
              </a:prstGeom>
              <a:noFill/>
              <a:ln w="31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9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#f1f1f1</a:t>
                </a:r>
                <a:endParaRPr lang="ko-KR" altLang="en-US" sz="9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8BE991B7-C5A7-4963-8B45-2A295FE7B1F8}"/>
                </a:ext>
              </a:extLst>
            </p:cNvPr>
            <p:cNvGrpSpPr/>
            <p:nvPr/>
          </p:nvGrpSpPr>
          <p:grpSpPr>
            <a:xfrm>
              <a:off x="6937055" y="4624314"/>
              <a:ext cx="684000" cy="792000"/>
              <a:chOff x="11430000" y="2079297"/>
              <a:chExt cx="836650" cy="978748"/>
            </a:xfrm>
          </p:grpSpPr>
          <p:sp>
            <p:nvSpPr>
              <p:cNvPr id="67" name="직사각형 66">
                <a:extLst>
                  <a:ext uri="{FF2B5EF4-FFF2-40B4-BE49-F238E27FC236}">
                    <a16:creationId xmlns:a16="http://schemas.microsoft.com/office/drawing/2014/main" id="{978C9051-7EA9-4BC2-B4F0-CBE0AF7238D3}"/>
                  </a:ext>
                </a:extLst>
              </p:cNvPr>
              <p:cNvSpPr/>
              <p:nvPr/>
            </p:nvSpPr>
            <p:spPr>
              <a:xfrm>
                <a:off x="11430000" y="2079297"/>
                <a:ext cx="836650" cy="609054"/>
              </a:xfrm>
              <a:prstGeom prst="rect">
                <a:avLst/>
              </a:prstGeom>
              <a:solidFill>
                <a:srgbClr val="555555"/>
              </a:solidFill>
              <a:ln w="31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900" b="1" dirty="0">
                  <a:solidFill>
                    <a:srgbClr val="595959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68" name="직사각형 67">
                <a:extLst>
                  <a:ext uri="{FF2B5EF4-FFF2-40B4-BE49-F238E27FC236}">
                    <a16:creationId xmlns:a16="http://schemas.microsoft.com/office/drawing/2014/main" id="{8F0C829F-BAEA-4B3D-84DF-A6FB54EEC0BD}"/>
                  </a:ext>
                </a:extLst>
              </p:cNvPr>
              <p:cNvSpPr/>
              <p:nvPr/>
            </p:nvSpPr>
            <p:spPr>
              <a:xfrm>
                <a:off x="11430000" y="2693794"/>
                <a:ext cx="836650" cy="364251"/>
              </a:xfrm>
              <a:prstGeom prst="rect">
                <a:avLst/>
              </a:prstGeom>
              <a:noFill/>
              <a:ln w="31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9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#2e7adf</a:t>
                </a:r>
                <a:endParaRPr lang="ko-KR" altLang="en-US" sz="9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1BAD0031-F5A9-49E0-80B2-6EBF116AAF39}"/>
                </a:ext>
              </a:extLst>
            </p:cNvPr>
            <p:cNvGrpSpPr/>
            <p:nvPr/>
          </p:nvGrpSpPr>
          <p:grpSpPr>
            <a:xfrm>
              <a:off x="6188775" y="4622834"/>
              <a:ext cx="684000" cy="792000"/>
              <a:chOff x="11430000" y="2079297"/>
              <a:chExt cx="836650" cy="978748"/>
            </a:xfrm>
          </p:grpSpPr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D785C632-E52D-40E4-B88E-34037B3E3C34}"/>
                  </a:ext>
                </a:extLst>
              </p:cNvPr>
              <p:cNvSpPr/>
              <p:nvPr/>
            </p:nvSpPr>
            <p:spPr>
              <a:xfrm>
                <a:off x="11430000" y="2079297"/>
                <a:ext cx="836650" cy="609054"/>
              </a:xfrm>
              <a:prstGeom prst="rect">
                <a:avLst/>
              </a:prstGeom>
              <a:solidFill>
                <a:srgbClr val="D8D8D8"/>
              </a:solidFill>
              <a:ln w="31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900" b="1" dirty="0">
                  <a:solidFill>
                    <a:srgbClr val="595959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64" name="직사각형 63">
                <a:extLst>
                  <a:ext uri="{FF2B5EF4-FFF2-40B4-BE49-F238E27FC236}">
                    <a16:creationId xmlns:a16="http://schemas.microsoft.com/office/drawing/2014/main" id="{B2D1E548-93EA-4C44-835B-A4CD68FC193E}"/>
                  </a:ext>
                </a:extLst>
              </p:cNvPr>
              <p:cNvSpPr/>
              <p:nvPr/>
            </p:nvSpPr>
            <p:spPr>
              <a:xfrm>
                <a:off x="11430000" y="2693794"/>
                <a:ext cx="836650" cy="364251"/>
              </a:xfrm>
              <a:prstGeom prst="rect">
                <a:avLst/>
              </a:prstGeom>
              <a:noFill/>
              <a:ln w="31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9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#d8d8d8</a:t>
                </a:r>
                <a:endParaRPr lang="ko-KR" altLang="en-US" sz="9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417A68DC-1B43-4108-B802-A57A4811307A}"/>
                </a:ext>
              </a:extLst>
            </p:cNvPr>
            <p:cNvGrpSpPr/>
            <p:nvPr/>
          </p:nvGrpSpPr>
          <p:grpSpPr>
            <a:xfrm>
              <a:off x="7681513" y="3591036"/>
              <a:ext cx="684000" cy="792000"/>
              <a:chOff x="11430000" y="2079297"/>
              <a:chExt cx="836650" cy="978748"/>
            </a:xfrm>
          </p:grpSpPr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B7D58F85-EEB7-4FE2-86CE-B940E83C003F}"/>
                  </a:ext>
                </a:extLst>
              </p:cNvPr>
              <p:cNvSpPr/>
              <p:nvPr/>
            </p:nvSpPr>
            <p:spPr>
              <a:xfrm>
                <a:off x="11430000" y="2079297"/>
                <a:ext cx="836650" cy="609054"/>
              </a:xfrm>
              <a:prstGeom prst="rect">
                <a:avLst/>
              </a:prstGeom>
              <a:solidFill>
                <a:srgbClr val="E8E8E8"/>
              </a:solidFill>
              <a:ln w="31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900" b="1" dirty="0">
                  <a:solidFill>
                    <a:srgbClr val="595959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62" name="직사각형 61">
                <a:extLst>
                  <a:ext uri="{FF2B5EF4-FFF2-40B4-BE49-F238E27FC236}">
                    <a16:creationId xmlns:a16="http://schemas.microsoft.com/office/drawing/2014/main" id="{0381942F-A029-4897-833F-D1BA147C7485}"/>
                  </a:ext>
                </a:extLst>
              </p:cNvPr>
              <p:cNvSpPr/>
              <p:nvPr/>
            </p:nvSpPr>
            <p:spPr>
              <a:xfrm>
                <a:off x="11430000" y="2693794"/>
                <a:ext cx="836650" cy="364251"/>
              </a:xfrm>
              <a:prstGeom prst="rect">
                <a:avLst/>
              </a:prstGeom>
              <a:noFill/>
              <a:ln w="31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9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#e8e8e8</a:t>
                </a:r>
                <a:endParaRPr lang="ko-KR" altLang="en-US" sz="9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CBFE20A6-571F-456B-8404-E527179189A8}"/>
                </a:ext>
              </a:extLst>
            </p:cNvPr>
            <p:cNvGrpSpPr/>
            <p:nvPr/>
          </p:nvGrpSpPr>
          <p:grpSpPr>
            <a:xfrm>
              <a:off x="6188775" y="3591036"/>
              <a:ext cx="684000" cy="792000"/>
              <a:chOff x="11430000" y="2079297"/>
              <a:chExt cx="836650" cy="978748"/>
            </a:xfrm>
          </p:grpSpPr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id="{1705BFDE-3CDE-4172-8EFB-B49BD76DEAA8}"/>
                  </a:ext>
                </a:extLst>
              </p:cNvPr>
              <p:cNvSpPr/>
              <p:nvPr/>
            </p:nvSpPr>
            <p:spPr>
              <a:xfrm>
                <a:off x="11430000" y="2079297"/>
                <a:ext cx="836650" cy="609054"/>
              </a:xfrm>
              <a:prstGeom prst="rect">
                <a:avLst/>
              </a:prstGeom>
              <a:solidFill>
                <a:srgbClr val="DDDDDD"/>
              </a:solidFill>
              <a:ln w="31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900" b="1" dirty="0">
                  <a:solidFill>
                    <a:srgbClr val="595959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C2F5C5EB-F620-40EE-826D-0DEA7E8E5437}"/>
                  </a:ext>
                </a:extLst>
              </p:cNvPr>
              <p:cNvSpPr/>
              <p:nvPr/>
            </p:nvSpPr>
            <p:spPr>
              <a:xfrm>
                <a:off x="11430000" y="2693794"/>
                <a:ext cx="836650" cy="364251"/>
              </a:xfrm>
              <a:prstGeom prst="rect">
                <a:avLst/>
              </a:prstGeom>
              <a:noFill/>
              <a:ln w="31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9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#dddddd</a:t>
                </a:r>
                <a:endParaRPr lang="ko-KR" altLang="en-US" sz="9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A8E6C1C5-91DE-4DEA-3157-A2A6A1A6F16C}"/>
                </a:ext>
              </a:extLst>
            </p:cNvPr>
            <p:cNvCxnSpPr/>
            <p:nvPr/>
          </p:nvCxnSpPr>
          <p:spPr>
            <a:xfrm>
              <a:off x="6188775" y="1844708"/>
              <a:ext cx="2237067" cy="0"/>
            </a:xfrm>
            <a:prstGeom prst="line">
              <a:avLst/>
            </a:prstGeom>
            <a:ln w="127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7" name="그림 76">
            <a:extLst>
              <a:ext uri="{FF2B5EF4-FFF2-40B4-BE49-F238E27FC236}">
                <a16:creationId xmlns:a16="http://schemas.microsoft.com/office/drawing/2014/main" id="{DAF7E89F-4591-7014-9049-01A3EAF1D3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784" t="10789" r="32707" b="7315"/>
          <a:stretch/>
        </p:blipFill>
        <p:spPr>
          <a:xfrm>
            <a:off x="1282504" y="1582751"/>
            <a:ext cx="3400323" cy="4674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5630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1313</TotalTime>
  <Words>1248</Words>
  <Application>Microsoft Office PowerPoint</Application>
  <PresentationFormat>와이드스크린</PresentationFormat>
  <Paragraphs>457</Paragraphs>
  <Slides>24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36" baseType="lpstr">
      <vt:lpstr>Noto Sans KR</vt:lpstr>
      <vt:lpstr>nsr_b</vt:lpstr>
      <vt:lpstr>nsr_r</vt:lpstr>
      <vt:lpstr>se-nanumgothic</vt:lpstr>
      <vt:lpstr>나눔스퀘어</vt:lpstr>
      <vt:lpstr>맑은 고딕</vt:lpstr>
      <vt:lpstr>Arial</vt:lpstr>
      <vt:lpstr>Arial Black</vt:lpstr>
      <vt:lpstr>Lato</vt:lpstr>
      <vt:lpstr>Open Sans</vt:lpstr>
      <vt:lpstr>Roboto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EZ_DESIGN</dc:creator>
  <cp:lastModifiedBy>EZ_DESIGN</cp:lastModifiedBy>
  <cp:revision>39</cp:revision>
  <dcterms:created xsi:type="dcterms:W3CDTF">2023-07-17T05:36:33Z</dcterms:created>
  <dcterms:modified xsi:type="dcterms:W3CDTF">2023-07-21T03:34:03Z</dcterms:modified>
</cp:coreProperties>
</file>